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8" r:id="rId2"/>
    <p:sldId id="259" r:id="rId3"/>
    <p:sldId id="305" r:id="rId4"/>
    <p:sldId id="281" r:id="rId5"/>
    <p:sldId id="315" r:id="rId6"/>
    <p:sldId id="291" r:id="rId7"/>
    <p:sldId id="302" r:id="rId8"/>
    <p:sldId id="260" r:id="rId9"/>
    <p:sldId id="327" r:id="rId10"/>
    <p:sldId id="266" r:id="rId11"/>
    <p:sldId id="287" r:id="rId12"/>
    <p:sldId id="263" r:id="rId13"/>
    <p:sldId id="310" r:id="rId14"/>
    <p:sldId id="293" r:id="rId15"/>
    <p:sldId id="325" r:id="rId16"/>
    <p:sldId id="290" r:id="rId17"/>
    <p:sldId id="312" r:id="rId18"/>
    <p:sldId id="264" r:id="rId19"/>
    <p:sldId id="298" r:id="rId20"/>
    <p:sldId id="299" r:id="rId21"/>
    <p:sldId id="300" r:id="rId22"/>
    <p:sldId id="301" r:id="rId23"/>
    <p:sldId id="337" r:id="rId24"/>
    <p:sldId id="333" r:id="rId25"/>
    <p:sldId id="339" r:id="rId26"/>
    <p:sldId id="304" r:id="rId27"/>
    <p:sldId id="282" r:id="rId28"/>
    <p:sldId id="330" r:id="rId29"/>
    <p:sldId id="335" r:id="rId30"/>
    <p:sldId id="30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5DB211-EEEB-68D9-5A3E-BEFAFB65BE79}" name="sizzai@naver.com" initials="s" userId="c4a283d616a0e99d" providerId="Windows Live"/>
  <p188:author id="{06D179AB-B60C-28E1-7762-FFF2B02493C2}" name="게스트 사용자" initials="게사" userId="게스트 사용자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D"/>
    <a:srgbClr val="FFC000"/>
    <a:srgbClr val="C00000"/>
    <a:srgbClr val="3C3A35"/>
    <a:srgbClr val="75A841"/>
    <a:srgbClr val="BEB7B1"/>
    <a:srgbClr val="D9D9D9"/>
    <a:srgbClr val="BFB7B2"/>
    <a:srgbClr val="F2F2F2"/>
    <a:srgbClr val="66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CD420-90C3-475B-866F-8747B4B00F6C}" v="933" dt="2022-12-11T17:17:35.658"/>
    <p1510:client id="{35450228-B4B2-4226-9BE9-6536197BBAE1}" v="5" dt="2022-12-11T07:53:21.607"/>
    <p1510:client id="{51D85B1A-E648-42DB-893D-999B4AD5DB1F}" v="1030" dt="2022-12-11T08:49:13.341"/>
    <p1510:client id="{D975A5DB-F6AB-4FCB-A5D0-04177FEF41CC}" v="689" dt="2022-12-11T08:58:15.829"/>
    <p1510:client id="{42076C65-296A-4734-ABB5-002127C0BFDE}" v="3" dt="2022-12-11T14:44:40.891"/>
    <p1510:client id="{B230F412-27EE-445E-9232-C4F7B41D4870}" v="188" vWet="189" dt="2022-12-11T17:20:16.168"/>
    <p1510:client id="{89052486-D760-4DA2-9C16-54B3B739A4B5}" v="69" dt="2022-12-11T17:09:45.546"/>
    <p1510:client id="{923BE9E4-DBC1-43B3-8664-F28CBEBD3B25}" v="171" dt="2022-12-11T12:19:37.795"/>
    <p1510:client id="{94505B12-2775-434E-A546-A5104C783E10}" v="301" dt="2022-12-11T15:57:10.803"/>
    <p1510:client id="{E3944070-47F1-47AE-BC4B-0FC4568A4EA2}" v="565" dt="2022-12-11T17:16:21.211"/>
    <p1510:client id="{E9D2346F-8796-784D-8B91-B7247066C39C}" v="418" dt="2022-12-11T08:57:00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/>
              <a:t>지역별 </a:t>
            </a:r>
            <a:r>
              <a:rPr lang="ko-KR" altLang="en-US" b="1" err="1"/>
              <a:t>사고량</a:t>
            </a:r>
            <a:endParaRPr lang="ko-KR" altLang="en-US" b="1"/>
          </a:p>
        </c:rich>
      </c:tx>
      <c:layout>
        <c:manualLayout>
          <c:xMode val="edge"/>
          <c:yMode val="edge"/>
          <c:x val="0.3392762159813133"/>
          <c:y val="4.009164887797049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사고량</c:v>
                </c:pt>
              </c:strCache>
            </c:strRef>
          </c:tx>
          <c:spPr>
            <a:solidFill>
              <a:srgbClr val="A85008">
                <a:alpha val="63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1번 군집</c:v>
                </c:pt>
                <c:pt idx="1">
                  <c:v>2번 군집</c:v>
                </c:pt>
                <c:pt idx="2">
                  <c:v>3번 군집</c:v>
                </c:pt>
                <c:pt idx="3">
                  <c:v>4번 군집</c:v>
                </c:pt>
                <c:pt idx="4">
                  <c:v>5번 군집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</c:v>
                </c:pt>
                <c:pt idx="1">
                  <c:v>13</c:v>
                </c:pt>
                <c:pt idx="2">
                  <c:v>12</c:v>
                </c:pt>
                <c:pt idx="3">
                  <c:v>11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F5-4097-9C77-2FE91CF70D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예외처리 후</c:v>
                </c:pt>
              </c:strCache>
            </c:strRef>
          </c:tx>
          <c:spPr>
            <a:solidFill>
              <a:srgbClr val="C00000">
                <a:alpha val="82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1번 군집</c:v>
                </c:pt>
                <c:pt idx="1">
                  <c:v>2번 군집</c:v>
                </c:pt>
                <c:pt idx="2">
                  <c:v>3번 군집</c:v>
                </c:pt>
                <c:pt idx="3">
                  <c:v>4번 군집</c:v>
                </c:pt>
                <c:pt idx="4">
                  <c:v>5번 군집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7</c:v>
                </c:pt>
                <c:pt idx="2">
                  <c:v>8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F5-4097-9C77-2FE91CF70D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4509295"/>
        <c:axId val="1434509711"/>
      </c:barChart>
      <c:catAx>
        <c:axId val="143450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4509711"/>
        <c:crosses val="autoZero"/>
        <c:auto val="1"/>
        <c:lblAlgn val="ctr"/>
        <c:lblOffset val="100"/>
        <c:noMultiLvlLbl val="0"/>
      </c:catAx>
      <c:valAx>
        <c:axId val="1434509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450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01600">
      <a:solidFill>
        <a:schemeClr val="bg2">
          <a:lumMod val="5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9:39:36.821"/>
    </inkml:context>
    <inkml:brush xml:id="br0">
      <inkml:brushProperty name="width" value="0.35" units="cm"/>
      <inkml:brushProperty name="height" value="0.35" units="cm"/>
      <inkml:brushProperty name="color" value="#3A3838"/>
    </inkml:brush>
  </inkml:definitions>
  <inkml:trace contextRef="#ctx0" brushRef="#br0">1531 131 24575,'11'43'0,"-1"-10"0,3 46 0,41 140 0,-39-165 0,-3 1 0,9 86 0,12 57 0,-29-176 0,-1 0 0,1 26 0,-3-30 0,0-1 0,1 0 0,1 0 0,7 21 0,-10-37 0,0-1 0,0 1 0,0-1 0,0 1 0,0-1 0,1 1 0,-1-1 0,0 1 0,0-1 0,1 0 0,-1 1 0,0-1 0,0 1 0,1-1 0,-1 0 0,1 1 0,-1-1 0,0 0 0,1 0 0,-1 1 0,1-1 0,-1 0 0,1 0 0,-1 1 0,0-1 0,1 0 0,-1 0 0,1 0 0,-1 0 0,1 0 0,-1 0 0,1 0 0,-1 0 0,1 0 0,-1 0 0,2 0 0,18-14 0,12-27 0,4-23 0,-23 40 0,1 1 0,31-41 0,-2-1 0,-34 49 0,0 1 0,21-24 0,-17 21 0,0 1 0,-1-2 0,19-38 0,-18 31 0,26-37 0,-21 36 0,-1 1 0,-1-2 0,17-38 0,-27 53 0,1 1 0,1-1 0,16-20 0,-17 25 0,0-1 0,-1 1 0,0-2 0,-1 1 0,0-1 0,0 1 0,4-16 0,-4 236 0,-5 320 0,0-525 0,0 0 0,0 0 0,0 1 0,-1-1 0,0 0 0,0 0 0,0 0 0,-1-1 0,0 1 0,0 0 0,-4 6 0,6-12 0,-1 0 0,1-1 0,-1 1 0,1 0 0,-1-1 0,1 1 0,-1 0 0,1-1 0,0 1 0,-1-1 0,1 1 0,0 0 0,-1-1 0,1 1 0,0-1 0,-1 1 0,1-1 0,0 1 0,0-1 0,0 1 0,0-1 0,0 0 0,-1 1 0,1-1 0,0 1 0,0-1 0,0 1 0,0-1 0,0 1 0,1-1 0,-1 0 0,-4-29 0,3 28 0,-8-68 0,1 20 0,-1-77 0,8 106 0,-1 1 0,-8-35 0,-3-33 0,15-54 0,-4-60 0,2 199 0,0 1 0,0 0 0,0-1 0,-1 1 0,1 0 0,-1 0 0,0 0 0,1-1 0,-1 1 0,0 0 0,0 0 0,0 0 0,-1 0 0,1 0 0,0 0 0,-1 1 0,1-1 0,-1 0 0,0 1 0,0-1 0,1 1 0,-5-3 0,3 3 0,0 0 0,-1 0 0,1 1 0,0-1 0,-1 0 0,1 1 0,-1 0 0,1 0 0,-1 0 0,1 1 0,-1-1 0,1 1 0,-5 1 0,-9 3 0,0 1 0,1 1 0,0 0 0,-25 16 0,-11 6 0,40-24 0,1 0 0,0 1 0,1 0 0,0 1 0,0 0 0,0 0 0,1 1 0,0 1 0,-12 13 0,-28 29 0,42-46 0,1 1 0,-1 0 0,1 0 0,0 0 0,1 1 0,-1 0 0,1 0 0,1 1 0,-1-1 0,-5 16 0,0 9 0,7-19 0,0-1 0,-1 0 0,0 0 0,-1-1 0,0 1 0,-1-1 0,0 0 0,0 0 0,-2-1 0,1 0 0,-12 12 0,19-22 0,0 0 0,-1 1 0,1-1 0,-1 1 0,1-1 0,-1 0 0,1 1 0,-1-1 0,1 0 0,-1 0 0,1 1 0,-1-1 0,0 0 0,1 0 0,-1 0 0,1 0 0,-1 1 0,0-1 0,1 0 0,-1 0 0,1 0 0,-1 0 0,0-1 0,1 1 0,-1 0 0,1 0 0,-1 0 0,1 0 0,-1-1 0,0 1 0,1 0 0,-1 0 0,1-1 0,-1 1 0,1 0 0,0-1 0,-1 1 0,1-1 0,-1 1 0,1-1 0,-1 1 0,1-1 0,0 1 0,0-1 0,-1 1 0,1-1 0,0 1 0,0-1 0,-1 1 0,1-1 0,0 0 0,0 1 0,0-1 0,0 0 0,-9-46 0,7 31 0,0 8 0,0 1 0,0-1 0,-1 1 0,0 0 0,0 0 0,-7-10 0,10 16 0,-1 0 0,1 1 0,-1-1 0,1 1 0,-1-1 0,1 1 0,-1-1 0,0 1 0,1-1 0,-1 1 0,0-1 0,1 1 0,-1 0 0,0-1 0,1 1 0,-1 0 0,0 0 0,0-1 0,0 1 0,1 0 0,-1 0 0,0 0 0,0 0 0,1 0 0,-1 0 0,-1 1 0,0 0 0,-1 0 0,2 0 0,-1 1 0,0-1 0,0 1 0,0-1 0,1 1 0,-1 0 0,1-1 0,-1 1 0,1 0 0,0 0 0,-1 0 0,0 3 0,-53 113 0,41-83 0,-2 0 0,-27 43 0,14-17 0,26-54 0,1 1 0,-1 0 0,-1-1 0,1 1 0,-1-1 0,-1 0 0,1-1 0,-1 1 0,0-1 0,0 1 0,-1-2 0,0 1 0,-12 9 0,17-15 0,0 0 0,0 1 0,0-1 0,0 0 0,0 0 0,0 0 0,0 1 0,0-1 0,0 0 0,0 0 0,0-1 0,0 1 0,0 0 0,0 0 0,0 0 0,0-1 0,0 1 0,0 0 0,1-1 0,-1 1 0,0-1 0,0 1 0,0-1 0,0 1 0,1-1 0,-1 0 0,0 1 0,1-1 0,-1 0 0,0 0 0,1 1 0,-1-1 0,1 0 0,-1 0 0,1 0 0,-1 0 0,1 0 0,0 0 0,-1 0 0,1 0 0,0 0 0,0 0 0,0 0 0,0 0 0,0-1 0,-7-51 0,7 51 0,-3-37 0,-2 1 0,-13-45 0,9 44 0,2 0 0,-3-41 0,-3-31 0,7 70 0,-1-43 0,-10-96 0,6 88 0,7 61 0,-1 0 0,-11-30 0,17 61 0,-1-1 0,0 1 0,0 0 0,0 0 0,0-1 0,0 1 0,0 0 0,0 0 0,0-1 0,-1 1 0,1 0 0,0 0 0,0 0 0,0-1 0,0 1 0,0 0 0,0 0 0,0 0 0,0-1 0,-1 1 0,1 0 0,0 0 0,0 0 0,0 0 0,0-1 0,-1 1 0,1 0 0,0 0 0,0 0 0,0 0 0,-1 0 0,1 0 0,0 0 0,0-1 0,0 1 0,-1 0 0,1 0 0,0 0 0,0 0 0,-1 0 0,1 0 0,0 0 0,0 0 0,0 0 0,-1 0 0,1 0 0,0 0 0,0 1 0,-1-1 0,1 0 0,0 0 0,0 0 0,-1 0 0,-9 16 0,-6 29 0,15-41 0,-164 449-940,101-284 730,-23 36 210,-7 20 0,57-118-71,-56 145-195,65-199 547,27-50-246,-1 0 0,0 0 1,0 0-1,0 0 0,-1-1 0,1 1 0,0-1 1,-1 0-1,0 0 0,1 0 0,-1 0 0,0 0 1,0-1-1,0 1 0,-4 1 0,6-3-16,0 0 0,1-1 0,-1 1 0,0 0 0,1 0 0,-1 0 0,0-1 0,1 1 0,-1 0 0,0-1 0,1 1 0,-1 0-1,1-1 1,-1 1 0,1-1 0,-1 1 0,1-1 0,-1 1 0,1-1 0,0 1 0,-1-1 0,1 1 0,0-1 0,-1 0 0,1 1 0,0-1 0,0 0 0,-1 1 0,1-1 0,0 0-1,0 0 1,-6-30 11,4 22-23,-19-102 8,14 66-210,-2 0 1,-1 2 0,-24-62-1,16 56 190,-21-92 0,0-2 6,19 72-1,12 41 0,-18-46 0,14 44 112,3 0-1,0-1 1,2 0 0,2 0 0,1 0 0,0-44-1,0 11-121,4 65 10,0-1 0,0 1 0,0-1 0,0 1 0,0-1 0,0 1 0,0-1 0,-1 1 0,1-1 0,-1 1 0,1-1 0,-1 1 0,0 0 0,1-1 0,-1 1 0,0 0 0,-2-3 0,2 5 0,0-1 0,0 1 0,1-1 0,-1 1 0,0 0 0,0-1 0,0 1 0,1 0 0,-1 0 0,0-1 0,1 1 0,-1 0 0,1 0 0,-1 0 0,1 0 0,-1 0 0,1 0 0,0 0 0,-1 0 0,1 0 0,0 0 0,0 0 0,0 0 0,0 0 0,0 1 0,-32 102 0,20-70 0,1 0 0,2 1 0,2 0 0,-5 48 0,9-50 0,-2-1 0,-16 59 0,-3 17 0,2-24 0,15-66 0,2 1 0,0 0 0,-2 25 0,7-43 0,-1 1 0,1-1 0,0 1 0,0-1 0,-1 1 0,1-1 0,0 0 0,0 1 0,1-1 0,-1 1 0,0-1 0,0 1 0,1-1 0,-1 1 0,0-1 0,1 0 0,0 1 0,-1-1 0,1 0 0,0 0 0,0 1 0,-1-1 0,1 0 0,0 0 0,0 0 0,0 0 0,1 0 0,-1 0 0,0 0 0,0-1 0,0 1 0,1 0 0,-1-1 0,0 1 0,1 0 0,-1-1 0,0 0 0,1 1 0,-1-1 0,1 0 0,-1 0 0,1 0 0,-1 0 0,1 0 0,-1 0 0,0 0 0,1 0 0,-1 0 0,1-1 0,1 0 0,11-3 0,0-1 0,0 0 0,0-1 0,15-9 0,-3 2 0,-5 5 0,1-2 0,-1 0 0,-1-1 0,0-2 0,0 0 0,-1-1 0,23-23 0,-41 36 0,0 0 0,1-1 0,-1 1 0,0 0 0,0 0 0,0 0 0,1 0 0,-1 0 0,1 0 0,-1 0 0,1 0 0,-1 1 0,1-1 0,-1 0 0,1 1 0,0-1 0,-1 1 0,1 0 0,0 0 0,-1-1 0,1 1 0,0 0 0,-1 0 0,1 1 0,3-1 0,-3 2 0,-1-1 0,1 0 0,0 1 0,0-1 0,-1 1 0,1 0 0,-1 0 0,1-1 0,-1 1 0,0 0 0,0 0 0,0 0 0,0 1 0,0-1 0,0 0 0,0 3 0,3 11 0,0 1 0,-1-1 0,1 34 0,-4 36 0,-2-53 0,3 1 0,0 0 0,12 61 0,-8-72 0,-2-1 0,1 42 0,-5-742 0,1 671 0,0 4 0,1-1 0,-1 1 0,0 0 0,0-1 0,-1 1 0,1 0 0,-1-1 0,0 1 0,1 0 0,-1 0 0,-1 0 0,1-1 0,-3-4 0,0 9 0,1 0 0,0 0 0,-1 0 0,1 1 0,0-1 0,0 1 0,0 0 0,0 0 0,1 0 0,-1 0 0,0 1 0,-3 4 0,2-4 0,-3 3 0,1 0 0,0 1 0,1-1 0,-1 1 0,1 0 0,1 1 0,-1-1 0,1 1 0,0 0 0,1 0 0,0 0 0,-3 12 0,0 11 0,1-1 0,-2 38 0,-3 18 0,0 27 0,9-81 0,-2 0 0,-9 41 0,8-41 0,4-27 0,0 0 0,0 0 0,-1 0 0,1 0 0,-1 0 0,-1 0 0,1 0 0,-1-1 0,1 1 0,-1 0 0,-5 8 0,6-13 0,1 0 0,0 0 0,0 0 0,0 0 0,0 0 0,-1 0 0,1 0 0,0 0 0,0 0 0,0 0 0,0 0 0,-1 0 0,1 0 0,0 0 0,0 0 0,0 0 0,0 0 0,-1 0 0,1 0 0,0 0 0,0 0 0,0 0 0,0 0 0,-1 0 0,1 0 0,0 0 0,0 0 0,0 0 0,0-1 0,0 1 0,-1 0 0,1 0 0,0 0 0,0 0 0,0 0 0,0-1 0,0 1 0,0 0 0,0 0 0,0 0 0,0 0 0,-1 0 0,1-1 0,0 1 0,0 0 0,0 0 0,0 0 0,0-1 0,-4-15 0,0-15 0,1-18 0,3 0 0,1 0 0,3 0 0,2 0 0,22-87 0,-7 54 0,16-46 0,-20 80 0,91-223 0,-77 218 0,-29 50 0,0 0 0,0 0 0,0 1 0,0-1 0,1 1 0,-1-1 0,1 1 0,-1 0 0,1 0 0,0 0 0,0 0 0,0 0 0,0 1 0,7-3 0,-9 4 0,0 0 0,0 0 0,0 1 0,0-1 0,0 0 0,0 1 0,0-1 0,0 1 0,0-1 0,0 1 0,0-1 0,0 1 0,0 0 0,-1-1 0,1 1 0,0 0 0,0 0 0,-1-1 0,1 1 0,-1 0 0,1 0 0,0 0 0,-1 0 0,0 0 0,1 0 0,0 1 0,10 34 0,-8-27 0,33 92 0,-25-75 0,-1 1 0,-1 0 0,-1 0 0,-2 1 0,0 0 0,2 56 0,-7-63 0,1-1 0,7 36 0,3 31 0,-12-85 0,0 8 0,1 1 0,0-1 0,0 1 0,1-1 0,4 14 0,-6-23 0,1 1 0,0 0 0,-1 0 0,1-1 0,0 1 0,0-1 0,0 1 0,0 0 0,0-1 0,0 0 0,1 1 0,-1-1 0,0 0 0,1 0 0,-1 0 0,1 1 0,-1-2 0,1 1 0,0 0 0,-1 0 0,1 0 0,0-1 0,0 1 0,-1-1 0,1 1 0,0-1 0,0 0 0,0 0 0,-1 0 0,1 0 0,0 0 0,0 0 0,0 0 0,0-1 0,-1 1 0,1-1 0,0 1 0,0-1 0,1 0 0,1-1 0,-1 0 0,1 0 0,-1 0 0,1-1 0,-1 1 0,0-1 0,0 0 0,0 1 0,0-2 0,0 1 0,2-4 0,28-47 0,-11 18 0,97-165 0,-93 153 0,9-29 0,-27 57 0,0 0 0,2 1 0,0 1 0,20-29 0,-30 47 0,0 0 0,0-1 0,0 1 0,0 0 0,1 0 0,-1 0 0,0 0 0,0 0 0,0-1 0,0 1 0,0 0 0,0 0 0,0 0 0,1 0 0,-1 0 0,0 0 0,0 0 0,0 0 0,0-1 0,1 1 0,-1 0 0,0 0 0,0 0 0,0 0 0,0 0 0,1 0 0,-1 0 0,0 0 0,0 0 0,0 0 0,0 0 0,1 0 0,-1 0 0,0 0 0,0 0 0,0 0 0,0 0 0,1 1 0,-1-1 0,0 0 0,0 0 0,0 0 0,0 0 0,1 0 0,-1 0 0,0 0 0,0 0 0,0 1 0,0-1 0,4 12 0,-2 16 0,-1 35 0,-2-1 0,-18 113 0,13-135 0,4-25 0,-1 1 0,0-1 0,-1 1 0,-1-1 0,-8 20 0,13-34 0,-1-1 0,1 1 0,0-1 0,0 1 0,0-1 0,0 1 0,-1-1 0,1 0 0,0 1 0,0-1 0,-1 1 0,1-1 0,0 0 0,-1 1 0,1-1 0,0 0 0,-1 1 0,1-1 0,0 0 0,-1 0 0,1 1 0,-1-1 0,1 0 0,-1 0 0,1 0 0,0 0 0,-1 0 0,1 1 0,-1-1 0,1 0 0,-1 0 0,1 0 0,-1 0 0,1 0 0,-1 0 0,1-1 0,-1 1 0,1 0 0,-1 0 0,1 0 0,0 0 0,-1 0 0,0-1 0,-14-22 0,-2-36 0,12-1 0,5 55 0,0 19 0,0 3 0,1 22 0,-3 0 0,-1 0 0,-8 42 0,-1-7 0,9-48 0,-1 1 0,-10 32 0,-3 8 0,1 1 0,-10 136 0,11-141-1365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8B1AA-F1B4-4120-A5EF-D2D5A91453D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0ECE3-F4E2-45A6-B1F6-CAED7969A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72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5E0E4-6DF1-6946-BB86-7FC6D55E4A16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F200-99E2-4C4C-901E-59F42874F3EA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D07E-EDBD-B748-8387-F00E9E7F953B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DCFA-2B8B-4D47-A501-BFCFE5ADAB9D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292-A097-6846-95D9-5C858D05D155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B81C-DF5C-724C-860F-B1269F3BA6C6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6ED74-369F-5C4C-BC24-00BB6276B8FB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0BD2B-4043-894B-A878-21D6925A78E8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3329-5283-DD44-B5AA-1DE5CD58E34E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E78E-A83F-3847-A4BB-2B2A61AFE2F1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63561-E9CA-F142-8139-433EAD4392CC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DF77D-0063-1E40-93C5-F59AC4D646E0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654192" y="658960"/>
            <a:ext cx="6883616" cy="280076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보행자의 안전한 보행을 돕는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1400" b="1" dirty="0">
              <a:solidFill>
                <a:srgbClr val="3A3838"/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 sz="6600" b="1" dirty="0">
                <a:solidFill>
                  <a:srgbClr val="0070C0"/>
                </a:solidFill>
                <a:latin typeface="맑은 고딕"/>
                <a:ea typeface="맑은 고딕"/>
              </a:rPr>
              <a:t>‘</a:t>
            </a:r>
            <a:r>
              <a:rPr lang="ko-KR" altLang="en-US" sz="6600" b="1" dirty="0">
                <a:solidFill>
                  <a:srgbClr val="0070C0"/>
                </a:solidFill>
                <a:latin typeface="맑은 고딕"/>
                <a:ea typeface="맑은 고딕"/>
              </a:rPr>
              <a:t>도로 드림</a:t>
            </a:r>
            <a:r>
              <a:rPr lang="en-US" altLang="ko-KR" sz="6600" b="1" dirty="0">
                <a:solidFill>
                  <a:srgbClr val="0070C0"/>
                </a:solidFill>
                <a:latin typeface="맑은 고딕"/>
                <a:ea typeface="맑은 고딕"/>
              </a:rPr>
              <a:t>’</a:t>
            </a:r>
            <a:r>
              <a:rPr lang="ko-KR" altLang="en-US" sz="4000" b="1" dirty="0">
                <a:solidFill>
                  <a:srgbClr val="0070C0"/>
                </a:solidFill>
                <a:latin typeface="맑은 고딕"/>
                <a:ea typeface="맑은 고딕"/>
              </a:rPr>
              <a:t>프로젝트</a:t>
            </a:r>
            <a:endParaRPr lang="en-US" altLang="ko-KR" sz="4000" b="1" dirty="0">
              <a:solidFill>
                <a:srgbClr val="0070C0"/>
              </a:solidFill>
              <a:latin typeface="맑은 고딕"/>
              <a:ea typeface="맑은 고딕"/>
            </a:endParaRPr>
          </a:p>
          <a:p>
            <a:pPr algn="ctr"/>
            <a:endParaRPr lang="ko-KR" altLang="en-US" sz="1050" b="1" dirty="0">
              <a:solidFill>
                <a:srgbClr val="0070C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4000" b="1" dirty="0">
                <a:latin typeface="맑은 고딕"/>
                <a:ea typeface="맑은 고딕"/>
              </a:rPr>
              <a:t> 제안을 위한 데이터 분석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ADEC70-B731-7E41-19E4-E01AD4BC0C3B}"/>
              </a:ext>
            </a:extLst>
          </p:cNvPr>
          <p:cNvGrpSpPr/>
          <p:nvPr/>
        </p:nvGrpSpPr>
        <p:grpSpPr>
          <a:xfrm>
            <a:off x="1835033" y="3770396"/>
            <a:ext cx="9030191" cy="2349129"/>
            <a:chOff x="952500" y="3350623"/>
            <a:chExt cx="10287000" cy="2893424"/>
          </a:xfrm>
        </p:grpSpPr>
        <p:pic>
          <p:nvPicPr>
            <p:cNvPr id="7" name="Picture 6" descr="A collage of a person dancing&#10;&#10;Description automatically generated with medium confidence">
              <a:extLst>
                <a:ext uri="{FF2B5EF4-FFF2-40B4-BE49-F238E27FC236}">
                  <a16:creationId xmlns:a16="http://schemas.microsoft.com/office/drawing/2014/main" id="{D96E7E33-A6C7-1856-906A-5B80A126B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2500" y="3350623"/>
              <a:ext cx="10287000" cy="2893424"/>
            </a:xfrm>
            <a:prstGeom prst="rect">
              <a:avLst/>
            </a:prstGeom>
          </p:spPr>
        </p:pic>
        <p:pic>
          <p:nvPicPr>
            <p:cNvPr id="11" name="Picture 10" descr="A collage of a person dancing&#10;&#10;Description automatically generated with medium confidence">
              <a:extLst>
                <a:ext uri="{FF2B5EF4-FFF2-40B4-BE49-F238E27FC236}">
                  <a16:creationId xmlns:a16="http://schemas.microsoft.com/office/drawing/2014/main" id="{2CD9C8FA-2490-A7F7-FFB6-A74F7A8A1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34748" y="5943291"/>
              <a:ext cx="326572" cy="12440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A1A32E5-C8C1-4C4A-4A22-2433487E5F9D}"/>
              </a:ext>
            </a:extLst>
          </p:cNvPr>
          <p:cNvSpPr txBox="1"/>
          <p:nvPr/>
        </p:nvSpPr>
        <p:spPr>
          <a:xfrm>
            <a:off x="5862547" y="6223908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꿈드림팀 </a:t>
            </a:r>
            <a:endParaRPr lang="ko-Kore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934553" y="209688"/>
            <a:ext cx="4871847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가중치 및 점수 산정</a:t>
            </a:r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1573412" y="1596365"/>
            <a:ext cx="1965434" cy="1965434"/>
          </a:xfrm>
          <a:prstGeom prst="arc">
            <a:avLst>
              <a:gd name="adj1" fmla="val 13644287"/>
              <a:gd name="adj2" fmla="val 3269041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1573412" y="1596365"/>
            <a:ext cx="1965434" cy="1965434"/>
          </a:xfrm>
          <a:prstGeom prst="arc">
            <a:avLst>
              <a:gd name="adj1" fmla="val 5392899"/>
              <a:gd name="adj2" fmla="val 19726896"/>
            </a:avLst>
          </a:prstGeom>
          <a:ln w="381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2047015" y="2286694"/>
            <a:ext cx="101822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Malgun Gothic"/>
              </a:rPr>
              <a:t>70%</a:t>
            </a:r>
            <a:endParaRPr lang="ko-KR" altLang="en-US" sz="3200" b="1" dirty="0">
              <a:solidFill>
                <a:srgbClr val="40474D"/>
              </a:solidFill>
              <a:latin typeface="Malgun Gothic"/>
              <a:ea typeface="Malgun Gothic"/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2018498" y="4387703"/>
            <a:ext cx="109356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 spc="-150" dirty="0">
                <a:latin typeface="Malgun Gothic"/>
                <a:ea typeface="Malgun Gothic"/>
              </a:rPr>
              <a:t>안전 지수</a:t>
            </a:r>
            <a:endParaRPr lang="ko-KR" b="1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2538128" y="3892128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F1FE3761-30D0-4DC1-B79D-B2B07C495E85}"/>
              </a:ext>
            </a:extLst>
          </p:cNvPr>
          <p:cNvSpPr/>
          <p:nvPr/>
        </p:nvSpPr>
        <p:spPr>
          <a:xfrm rot="5400000">
            <a:off x="5287639" y="1585632"/>
            <a:ext cx="1965434" cy="1965434"/>
          </a:xfrm>
          <a:prstGeom prst="arc">
            <a:avLst>
              <a:gd name="adj1" fmla="val 3390128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C61C9569-D883-46CE-ADAA-5A9178039024}"/>
              </a:ext>
            </a:extLst>
          </p:cNvPr>
          <p:cNvSpPr/>
          <p:nvPr/>
        </p:nvSpPr>
        <p:spPr>
          <a:xfrm>
            <a:off x="5287639" y="1585632"/>
            <a:ext cx="1965434" cy="1965434"/>
          </a:xfrm>
          <a:prstGeom prst="arc">
            <a:avLst>
              <a:gd name="adj1" fmla="val 5320067"/>
              <a:gd name="adj2" fmla="val 9431788"/>
            </a:avLst>
          </a:prstGeom>
          <a:ln w="381000">
            <a:solidFill>
              <a:srgbClr val="75A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3E0E4-C7A7-4589-8C3B-E0A77FA32509}"/>
              </a:ext>
            </a:extLst>
          </p:cNvPr>
          <p:cNvSpPr txBox="1"/>
          <p:nvPr/>
        </p:nvSpPr>
        <p:spPr>
          <a:xfrm>
            <a:off x="5712214" y="2275961"/>
            <a:ext cx="105189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Malgun Gothic"/>
              </a:rPr>
              <a:t>20%</a:t>
            </a:r>
            <a:endParaRPr lang="ko-KR" altLang="en-US" sz="3200" b="1" dirty="0">
              <a:solidFill>
                <a:srgbClr val="40474D"/>
              </a:solidFill>
              <a:latin typeface="Malgun Gothic"/>
              <a:ea typeface="Malgun Gothic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38F067-BC3D-46B1-B1EE-8E57F2789120}"/>
              </a:ext>
            </a:extLst>
          </p:cNvPr>
          <p:cNvCxnSpPr/>
          <p:nvPr/>
        </p:nvCxnSpPr>
        <p:spPr>
          <a:xfrm>
            <a:off x="5955396" y="4197762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7">
            <a:extLst>
              <a:ext uri="{FF2B5EF4-FFF2-40B4-BE49-F238E27FC236}">
                <a16:creationId xmlns:a16="http://schemas.microsoft.com/office/drawing/2014/main" id="{FB9C59BB-5359-BB46-275A-53694103C711}"/>
              </a:ext>
            </a:extLst>
          </p:cNvPr>
          <p:cNvSpPr txBox="1"/>
          <p:nvPr/>
        </p:nvSpPr>
        <p:spPr>
          <a:xfrm>
            <a:off x="5712360" y="4387703"/>
            <a:ext cx="109356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b="1" spc="-150" dirty="0">
                <a:latin typeface="Malgun Gothic"/>
                <a:ea typeface="Malgun Gothic"/>
              </a:rPr>
              <a:t>환경 지수</a:t>
            </a: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C2427E6D-1E1D-42C0-96B3-C8061A63AA96}"/>
              </a:ext>
            </a:extLst>
          </p:cNvPr>
          <p:cNvSpPr/>
          <p:nvPr/>
        </p:nvSpPr>
        <p:spPr>
          <a:xfrm rot="5400000">
            <a:off x="8958936" y="1564167"/>
            <a:ext cx="1965434" cy="1965434"/>
          </a:xfrm>
          <a:prstGeom prst="arc">
            <a:avLst>
              <a:gd name="adj1" fmla="val 1716042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08377839-AC27-4236-BCEE-14E4D73D5AD7}"/>
              </a:ext>
            </a:extLst>
          </p:cNvPr>
          <p:cNvSpPr/>
          <p:nvPr/>
        </p:nvSpPr>
        <p:spPr>
          <a:xfrm>
            <a:off x="8958936" y="1564167"/>
            <a:ext cx="1965434" cy="1965434"/>
          </a:xfrm>
          <a:prstGeom prst="arc">
            <a:avLst>
              <a:gd name="adj1" fmla="val 5320067"/>
              <a:gd name="adj2" fmla="val 7551796"/>
            </a:avLst>
          </a:prstGeom>
          <a:ln w="381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16C5D-6C0A-4F7E-90C9-2F77B60916BD}"/>
              </a:ext>
            </a:extLst>
          </p:cNvPr>
          <p:cNvSpPr txBox="1"/>
          <p:nvPr/>
        </p:nvSpPr>
        <p:spPr>
          <a:xfrm>
            <a:off x="9389610" y="2254496"/>
            <a:ext cx="101822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Malgun Gothic"/>
              </a:rPr>
              <a:t>10%</a:t>
            </a:r>
            <a:endParaRPr lang="ko-KR" altLang="en-US" sz="3200" b="1" dirty="0">
              <a:solidFill>
                <a:srgbClr val="40474D"/>
              </a:solidFill>
              <a:latin typeface="Malgun Gothic"/>
              <a:ea typeface="Malgun Gothic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DCBA4E-0F13-4E2E-A73C-D9C702509921}"/>
              </a:ext>
            </a:extLst>
          </p:cNvPr>
          <p:cNvCxnSpPr/>
          <p:nvPr/>
        </p:nvCxnSpPr>
        <p:spPr>
          <a:xfrm>
            <a:off x="9626693" y="4176297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17">
            <a:extLst>
              <a:ext uri="{FF2B5EF4-FFF2-40B4-BE49-F238E27FC236}">
                <a16:creationId xmlns:a16="http://schemas.microsoft.com/office/drawing/2014/main" id="{7D29B8D5-62DD-14DB-C730-053E7AD6F7A2}"/>
              </a:ext>
            </a:extLst>
          </p:cNvPr>
          <p:cNvSpPr txBox="1"/>
          <p:nvPr/>
        </p:nvSpPr>
        <p:spPr>
          <a:xfrm>
            <a:off x="9298276" y="4387703"/>
            <a:ext cx="109356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b="1" spc="-150" dirty="0">
                <a:latin typeface="Malgun Gothic"/>
                <a:ea typeface="Malgun Gothic"/>
              </a:rPr>
              <a:t>관광 지수</a:t>
            </a:r>
          </a:p>
        </p:txBody>
      </p:sp>
      <p:grpSp>
        <p:nvGrpSpPr>
          <p:cNvPr id="25" name="그룹 12">
            <a:extLst>
              <a:ext uri="{FF2B5EF4-FFF2-40B4-BE49-F238E27FC236}">
                <a16:creationId xmlns:a16="http://schemas.microsoft.com/office/drawing/2014/main" id="{297C434A-4920-1C7B-1B3E-8B1231110E13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-2233" y="-371068"/>
            <a:chExt cx="656948" cy="7472476"/>
          </a:xfrm>
        </p:grpSpPr>
        <p:cxnSp>
          <p:nvCxnSpPr>
            <p:cNvPr id="26" name="직선 연결선 3">
              <a:extLst>
                <a:ext uri="{FF2B5EF4-FFF2-40B4-BE49-F238E27FC236}">
                  <a16:creationId xmlns:a16="http://schemas.microsoft.com/office/drawing/2014/main" id="{07393DA6-DE4D-D472-8C63-95E2C1977306}"/>
                </a:ext>
              </a:extLst>
            </p:cNvPr>
            <p:cNvCxnSpPr/>
            <p:nvPr/>
          </p:nvCxnSpPr>
          <p:spPr>
            <a:xfrm>
              <a:off x="523275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4">
              <a:extLst>
                <a:ext uri="{FF2B5EF4-FFF2-40B4-BE49-F238E27FC236}">
                  <a16:creationId xmlns:a16="http://schemas.microsoft.com/office/drawing/2014/main" id="{6CC0DF50-A84D-D8A0-BBEA-0BB28E41687A}"/>
                </a:ext>
              </a:extLst>
            </p:cNvPr>
            <p:cNvGrpSpPr/>
            <p:nvPr/>
          </p:nvGrpSpPr>
          <p:grpSpPr>
            <a:xfrm>
              <a:off x="-2233" y="585119"/>
              <a:ext cx="656948" cy="426224"/>
              <a:chOff x="-2233" y="120002"/>
              <a:chExt cx="656948" cy="426224"/>
            </a:xfrm>
          </p:grpSpPr>
          <p:sp>
            <p:nvSpPr>
              <p:cNvPr id="37" name="직사각형 9">
                <a:extLst>
                  <a:ext uri="{FF2B5EF4-FFF2-40B4-BE49-F238E27FC236}">
                    <a16:creationId xmlns:a16="http://schemas.microsoft.com/office/drawing/2014/main" id="{35E3DFF2-EAE7-1454-3DC0-DC999637B901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각 삼각형 10">
                <a:extLst>
                  <a:ext uri="{FF2B5EF4-FFF2-40B4-BE49-F238E27FC236}">
                    <a16:creationId xmlns:a16="http://schemas.microsoft.com/office/drawing/2014/main" id="{0A28230C-DF81-59FB-6880-42BA4288A73A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06048-7103-B6B1-D1E0-0A5EA46477AB}"/>
                </a:ext>
              </a:extLst>
            </p:cNvPr>
            <p:cNvSpPr txBox="1"/>
            <p:nvPr/>
          </p:nvSpPr>
          <p:spPr>
            <a:xfrm>
              <a:off x="55136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49C1B-4808-F278-AC95-39DAD8617425}"/>
                </a:ext>
              </a:extLst>
            </p:cNvPr>
            <p:cNvSpPr txBox="1"/>
            <p:nvPr/>
          </p:nvSpPr>
          <p:spPr>
            <a:xfrm>
              <a:off x="55136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39FBE0-0539-2351-522C-BF5D5BF85999}"/>
                </a:ext>
              </a:extLst>
            </p:cNvPr>
            <p:cNvSpPr txBox="1"/>
            <p:nvPr/>
          </p:nvSpPr>
          <p:spPr>
            <a:xfrm>
              <a:off x="55136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592A2B-12EF-BD55-5F9C-71EDE9C3E64E}"/>
                </a:ext>
              </a:extLst>
            </p:cNvPr>
            <p:cNvSpPr txBox="1"/>
            <p:nvPr/>
          </p:nvSpPr>
          <p:spPr>
            <a:xfrm>
              <a:off x="55136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DFE7A2-D748-8A59-8D80-27E46AE054F1}"/>
              </a:ext>
            </a:extLst>
          </p:cNvPr>
          <p:cNvGrpSpPr/>
          <p:nvPr/>
        </p:nvGrpSpPr>
        <p:grpSpPr>
          <a:xfrm>
            <a:off x="1458203" y="5387156"/>
            <a:ext cx="9895597" cy="816736"/>
            <a:chOff x="1458203" y="5387156"/>
            <a:chExt cx="9895597" cy="8167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E551A7-4E07-A880-A501-2FE1C2AF6BE0}"/>
                </a:ext>
              </a:extLst>
            </p:cNvPr>
            <p:cNvSpPr txBox="1"/>
            <p:nvPr/>
          </p:nvSpPr>
          <p:spPr>
            <a:xfrm>
              <a:off x="1828799" y="5389584"/>
              <a:ext cx="81512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연도별 합산 점수 </a:t>
              </a:r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= (</a:t>
              </a:r>
              <a:r>
                <a: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안전지수</a:t>
              </a:r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*0.7) + (</a:t>
              </a:r>
              <a:r>
                <a: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환경지수</a:t>
              </a:r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*0.2) + (</a:t>
              </a:r>
              <a:r>
                <a: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관광지수</a:t>
              </a:r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*0.1)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EDA3BB-C6F8-6D2F-E330-DCD492D32CE9}"/>
                </a:ext>
              </a:extLst>
            </p:cNvPr>
            <p:cNvSpPr txBox="1"/>
            <p:nvPr/>
          </p:nvSpPr>
          <p:spPr>
            <a:xfrm>
              <a:off x="1828799" y="5834560"/>
              <a:ext cx="95250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b="1">
                  <a:latin typeface="맑은 고딕"/>
                  <a:ea typeface="맑은 고딕"/>
                </a:rPr>
                <a:t>최종 합산 점수 </a:t>
              </a:r>
              <a:r>
                <a:rPr lang="en-US" altLang="ko-KR" b="1">
                  <a:latin typeface="맑은 고딕"/>
                  <a:ea typeface="맑은 고딕"/>
                </a:rPr>
                <a:t>= 2018 </a:t>
              </a:r>
              <a:r>
                <a:rPr lang="ko-KR" altLang="en-US" b="1">
                  <a:latin typeface="맑은 고딕"/>
                  <a:ea typeface="맑은 고딕"/>
                </a:rPr>
                <a:t>합산 점수 </a:t>
              </a:r>
              <a:r>
                <a:rPr lang="en-US" altLang="ko-KR" b="1">
                  <a:latin typeface="맑은 고딕"/>
                  <a:ea typeface="맑은 고딕"/>
                </a:rPr>
                <a:t>+ 2019 </a:t>
              </a:r>
              <a:r>
                <a:rPr lang="ko-KR" altLang="en-US" b="1">
                  <a:latin typeface="맑은 고딕"/>
                  <a:ea typeface="맑은 고딕"/>
                </a:rPr>
                <a:t>합산 점수 </a:t>
              </a:r>
              <a:r>
                <a:rPr lang="en-US" altLang="ko-KR" b="1">
                  <a:latin typeface="맑은 고딕"/>
                  <a:ea typeface="맑은 고딕"/>
                </a:rPr>
                <a:t>+ 2020 </a:t>
              </a:r>
              <a:r>
                <a:rPr lang="ko-KR" altLang="en-US" b="1">
                  <a:latin typeface="맑은 고딕"/>
                  <a:ea typeface="맑은 고딕"/>
                </a:rPr>
                <a:t>합산 점수 </a:t>
              </a:r>
              <a:r>
                <a:rPr lang="en-US" altLang="ko-KR" b="1">
                  <a:latin typeface="맑은 고딕"/>
                  <a:ea typeface="맑은 고딕"/>
                </a:rPr>
                <a:t>+ 2021 </a:t>
              </a:r>
              <a:r>
                <a:rPr lang="ko-KR" altLang="en-US" b="1">
                  <a:latin typeface="맑은 고딕"/>
                  <a:ea typeface="맑은 고딕"/>
                </a:rPr>
                <a:t>합산 점수</a:t>
              </a:r>
              <a:endParaRPr lang="en-US" altLang="ko-KR" b="1">
                <a:latin typeface="맑은 고딕"/>
                <a:ea typeface="맑은 고딕"/>
              </a:endParaRPr>
            </a:p>
          </p:txBody>
        </p:sp>
        <p:pic>
          <p:nvPicPr>
            <p:cNvPr id="33" name="그래픽 32" descr="확인 표시 단색으로 채워진">
              <a:extLst>
                <a:ext uri="{FF2B5EF4-FFF2-40B4-BE49-F238E27FC236}">
                  <a16:creationId xmlns:a16="http://schemas.microsoft.com/office/drawing/2014/main" id="{77F2563B-EDE1-E11C-A6BA-A255E9655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8204" y="5833296"/>
              <a:ext cx="370595" cy="370595"/>
            </a:xfrm>
            <a:prstGeom prst="rect">
              <a:avLst/>
            </a:prstGeom>
          </p:spPr>
        </p:pic>
        <p:pic>
          <p:nvPicPr>
            <p:cNvPr id="34" name="그래픽 33" descr="확인 표시 단색으로 채워진">
              <a:extLst>
                <a:ext uri="{FF2B5EF4-FFF2-40B4-BE49-F238E27FC236}">
                  <a16:creationId xmlns:a16="http://schemas.microsoft.com/office/drawing/2014/main" id="{409435FA-4D9F-CBE7-17F3-6E13BC99A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8203" y="5387156"/>
              <a:ext cx="370595" cy="370595"/>
            </a:xfrm>
            <a:prstGeom prst="rect">
              <a:avLst/>
            </a:prstGeom>
          </p:spPr>
        </p:pic>
      </p:grpSp>
      <p:sp>
        <p:nvSpPr>
          <p:cNvPr id="39" name="슬라이드 번호 개체 틀 17">
            <a:extLst>
              <a:ext uri="{FF2B5EF4-FFF2-40B4-BE49-F238E27FC236}">
                <a16:creationId xmlns:a16="http://schemas.microsoft.com/office/drawing/2014/main" id="{4CED758F-EB1A-4605-88B1-68A403BD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00F5CF3-4BAE-4849-A7E7-618E0AB648EE}"/>
              </a:ext>
            </a:extLst>
          </p:cNvPr>
          <p:cNvSpPr txBox="1"/>
          <p:nvPr/>
        </p:nvSpPr>
        <p:spPr>
          <a:xfrm>
            <a:off x="934553" y="209688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시도 선정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C29123F-2BDF-DED5-6E38-250C168B1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177566"/>
              </p:ext>
            </p:extLst>
          </p:nvPr>
        </p:nvGraphicFramePr>
        <p:xfrm>
          <a:off x="5949598" y="1694342"/>
          <a:ext cx="6043741" cy="424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381">
                  <a:extLst>
                    <a:ext uri="{9D8B030D-6E8A-4147-A177-3AD203B41FA5}">
                      <a16:colId xmlns:a16="http://schemas.microsoft.com/office/drawing/2014/main" val="486281924"/>
                    </a:ext>
                  </a:extLst>
                </a:gridCol>
                <a:gridCol w="960450">
                  <a:extLst>
                    <a:ext uri="{9D8B030D-6E8A-4147-A177-3AD203B41FA5}">
                      <a16:colId xmlns:a16="http://schemas.microsoft.com/office/drawing/2014/main" val="3350512578"/>
                    </a:ext>
                  </a:extLst>
                </a:gridCol>
                <a:gridCol w="918561">
                  <a:extLst>
                    <a:ext uri="{9D8B030D-6E8A-4147-A177-3AD203B41FA5}">
                      <a16:colId xmlns:a16="http://schemas.microsoft.com/office/drawing/2014/main" val="3359122048"/>
                    </a:ext>
                  </a:extLst>
                </a:gridCol>
                <a:gridCol w="868918">
                  <a:extLst>
                    <a:ext uri="{9D8B030D-6E8A-4147-A177-3AD203B41FA5}">
                      <a16:colId xmlns:a16="http://schemas.microsoft.com/office/drawing/2014/main" val="1580963143"/>
                    </a:ext>
                  </a:extLst>
                </a:gridCol>
                <a:gridCol w="890649">
                  <a:extLst>
                    <a:ext uri="{9D8B030D-6E8A-4147-A177-3AD203B41FA5}">
                      <a16:colId xmlns:a16="http://schemas.microsoft.com/office/drawing/2014/main" val="49079210"/>
                    </a:ext>
                  </a:extLst>
                </a:gridCol>
                <a:gridCol w="939782">
                  <a:extLst>
                    <a:ext uri="{9D8B030D-6E8A-4147-A177-3AD203B41FA5}">
                      <a16:colId xmlns:a16="http://schemas.microsoft.com/office/drawing/2014/main" val="1367931225"/>
                    </a:ext>
                  </a:extLst>
                </a:gridCol>
              </a:tblGrid>
              <a:tr h="4884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latin typeface="Malgun Gothic"/>
                          <a:ea typeface="Malgun Gothic"/>
                        </a:rPr>
                        <a:t>지역명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합계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19354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제주도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0.829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0.833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0.831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0.824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3.317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39758"/>
                  </a:ext>
                </a:extLst>
              </a:tr>
              <a:tr h="48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대구광역시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2.606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58183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전라남도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0.609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0.625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0.635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0.639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2.510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654618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대전광역시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2.460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877072"/>
                  </a:ext>
                </a:extLst>
              </a:tr>
              <a:tr h="45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광주광역시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0.589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0.602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0.606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0.619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2.418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385329"/>
                  </a:ext>
                </a:extLst>
              </a:tr>
              <a:tr h="48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경상북도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0.585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0.602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2.384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60291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Malgun Gothic"/>
                          <a:ea typeface="Malgun Gothic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>
                          <a:latin typeface="Malgun Gothic"/>
                          <a:ea typeface="Malgun Gothic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>
                          <a:latin typeface="Malgun Gothic"/>
                          <a:ea typeface="Malgun Gothic"/>
                        </a:rPr>
                        <a:t>.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>
                          <a:latin typeface="Malgun Gothic"/>
                          <a:ea typeface="Malgun Gothic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>
                          <a:latin typeface="Malgun Gothic"/>
                          <a:ea typeface="Malgun Gothic"/>
                        </a:rPr>
                        <a:t>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en-US" altLang="ko-KR" sz="1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en-US" altLang="ko-KR" sz="1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ko-KR" altLang="en-US"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en-US" altLang="ko-KR" sz="1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ko-KR" altLang="en-US"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en-US" altLang="ko-KR" sz="18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ko-KR" altLang="en-US"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09282"/>
                  </a:ext>
                </a:extLst>
              </a:tr>
            </a:tbl>
          </a:graphicData>
        </a:graphic>
      </p:graphicFrame>
      <p:grpSp>
        <p:nvGrpSpPr>
          <p:cNvPr id="2" name="그룹 12">
            <a:extLst>
              <a:ext uri="{FF2B5EF4-FFF2-40B4-BE49-F238E27FC236}">
                <a16:creationId xmlns:a16="http://schemas.microsoft.com/office/drawing/2014/main" id="{4D9A0A99-B28B-EEB5-25BE-E0B58910DF47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-2233" y="-371068"/>
            <a:chExt cx="656948" cy="7472476"/>
          </a:xfrm>
        </p:grpSpPr>
        <p:cxnSp>
          <p:nvCxnSpPr>
            <p:cNvPr id="3" name="직선 연결선 3">
              <a:extLst>
                <a:ext uri="{FF2B5EF4-FFF2-40B4-BE49-F238E27FC236}">
                  <a16:creationId xmlns:a16="http://schemas.microsoft.com/office/drawing/2014/main" id="{972E600A-752A-68FA-2DBC-6B3ABD01840D}"/>
                </a:ext>
              </a:extLst>
            </p:cNvPr>
            <p:cNvCxnSpPr/>
            <p:nvPr/>
          </p:nvCxnSpPr>
          <p:spPr>
            <a:xfrm>
              <a:off x="523275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4">
              <a:extLst>
                <a:ext uri="{FF2B5EF4-FFF2-40B4-BE49-F238E27FC236}">
                  <a16:creationId xmlns:a16="http://schemas.microsoft.com/office/drawing/2014/main" id="{69060F75-A4A4-F25E-4E37-CF040209CEC4}"/>
                </a:ext>
              </a:extLst>
            </p:cNvPr>
            <p:cNvGrpSpPr/>
            <p:nvPr/>
          </p:nvGrpSpPr>
          <p:grpSpPr>
            <a:xfrm>
              <a:off x="-2233" y="585119"/>
              <a:ext cx="656948" cy="426224"/>
              <a:chOff x="-2233" y="120002"/>
              <a:chExt cx="656948" cy="426224"/>
            </a:xfrm>
          </p:grpSpPr>
          <p:sp>
            <p:nvSpPr>
              <p:cNvPr id="19" name="직사각형 9">
                <a:extLst>
                  <a:ext uri="{FF2B5EF4-FFF2-40B4-BE49-F238E27FC236}">
                    <a16:creationId xmlns:a16="http://schemas.microsoft.com/office/drawing/2014/main" id="{FD2F9202-757C-99EB-F066-C37E157D2E54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0">
                <a:extLst>
                  <a:ext uri="{FF2B5EF4-FFF2-40B4-BE49-F238E27FC236}">
                    <a16:creationId xmlns:a16="http://schemas.microsoft.com/office/drawing/2014/main" id="{8D00222C-15AC-D395-B216-18B710277B0A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D960F5-481F-1265-6A1C-5C12AE3212AC}"/>
                </a:ext>
              </a:extLst>
            </p:cNvPr>
            <p:cNvSpPr txBox="1"/>
            <p:nvPr/>
          </p:nvSpPr>
          <p:spPr>
            <a:xfrm>
              <a:off x="55136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D9F38F-9ECB-976D-5FE2-00F591A3D206}"/>
                </a:ext>
              </a:extLst>
            </p:cNvPr>
            <p:cNvSpPr txBox="1"/>
            <p:nvPr/>
          </p:nvSpPr>
          <p:spPr>
            <a:xfrm>
              <a:off x="55136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821FE1-85DF-EE46-1869-E202A1B7B39C}"/>
                </a:ext>
              </a:extLst>
            </p:cNvPr>
            <p:cNvSpPr txBox="1"/>
            <p:nvPr/>
          </p:nvSpPr>
          <p:spPr>
            <a:xfrm>
              <a:off x="55136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8F800-EC22-A13B-0633-54669CD6C573}"/>
                </a:ext>
              </a:extLst>
            </p:cNvPr>
            <p:cNvSpPr txBox="1"/>
            <p:nvPr/>
          </p:nvSpPr>
          <p:spPr>
            <a:xfrm>
              <a:off x="55136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3441F6-64BB-8C79-F68C-2AA0CD54E344}"/>
              </a:ext>
            </a:extLst>
          </p:cNvPr>
          <p:cNvSpPr/>
          <p:nvPr/>
        </p:nvSpPr>
        <p:spPr>
          <a:xfrm>
            <a:off x="800984" y="1395364"/>
            <a:ext cx="4862408" cy="4862406"/>
          </a:xfrm>
          <a:prstGeom prst="roundRect">
            <a:avLst>
              <a:gd name="adj" fmla="val 3334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016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255BD-5039-2DBF-6C4B-DB72F1F29FF5}"/>
              </a:ext>
            </a:extLst>
          </p:cNvPr>
          <p:cNvSpPr/>
          <p:nvPr/>
        </p:nvSpPr>
        <p:spPr>
          <a:xfrm>
            <a:off x="5885645" y="2617631"/>
            <a:ext cx="6173274" cy="52803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D4CFD9BC-C459-771C-6EB7-5B94A351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25" y="6085330"/>
            <a:ext cx="3248490" cy="72082"/>
          </a:xfrm>
          <a:prstGeom prst="rect">
            <a:avLst/>
          </a:prstGeom>
        </p:spPr>
      </p:pic>
      <p:sp>
        <p:nvSpPr>
          <p:cNvPr id="24" name="슬라이드 번호 개체 틀 17">
            <a:extLst>
              <a:ext uri="{FF2B5EF4-FFF2-40B4-BE49-F238E27FC236}">
                <a16:creationId xmlns:a16="http://schemas.microsoft.com/office/drawing/2014/main" id="{38671ED4-E79F-4FCF-8B9A-0ECE81F0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66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424062" cy="1415772"/>
            <a:chOff x="901700" y="2721114"/>
            <a:chExt cx="2424062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1019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3</a:t>
              </a:r>
              <a:endParaRPr lang="ko-KR" altLang="en-US" sz="44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2424062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3600" spc="-300" err="1">
                  <a:latin typeface="맑은 고딕"/>
                  <a:ea typeface="맑은 고딕"/>
                </a:rPr>
                <a:t>지역구</a:t>
              </a:r>
              <a:r>
                <a:rPr lang="en-US" altLang="ko-KR" sz="3600" spc="-300">
                  <a:latin typeface="맑은 고딕"/>
                  <a:ea typeface="맑은 고딕"/>
                </a:rPr>
                <a:t> 선정</a:t>
              </a:r>
              <a:endParaRPr lang="en-US" altLang="ko-KR" sz="3600" spc="-3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4B2F92-9150-BB4A-3ED4-EFCC531941FA}"/>
              </a:ext>
            </a:extLst>
          </p:cNvPr>
          <p:cNvGrpSpPr/>
          <p:nvPr/>
        </p:nvGrpSpPr>
        <p:grpSpPr>
          <a:xfrm>
            <a:off x="6973810" y="2108713"/>
            <a:ext cx="2635847" cy="2344158"/>
            <a:chOff x="7348239" y="2200414"/>
            <a:chExt cx="3135423" cy="278605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22A8461-BA20-19C5-17B3-25FE54F2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55076" y="2200414"/>
              <a:ext cx="1228586" cy="1228586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6A52D12-EF76-BD5B-28C7-966B843D6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8239" y="3757882"/>
              <a:ext cx="1535733" cy="1228586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2F23A4B-5B46-B34A-6287-00E0E8BD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649" y="3757882"/>
              <a:ext cx="921440" cy="122858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36EEB1D2-7547-B9BA-97C0-68AE7C39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01813" y="2200414"/>
              <a:ext cx="1228586" cy="1228586"/>
            </a:xfrm>
            <a:prstGeom prst="rect">
              <a:avLst/>
            </a:prstGeom>
          </p:spPr>
        </p:pic>
      </p:grpSp>
      <p:cxnSp>
        <p:nvCxnSpPr>
          <p:cNvPr id="10" name="직선 연결선 2">
            <a:extLst>
              <a:ext uri="{FF2B5EF4-FFF2-40B4-BE49-F238E27FC236}">
                <a16:creationId xmlns:a16="http://schemas.microsoft.com/office/drawing/2014/main" id="{A626F9EC-2B86-54FB-CC2F-F74994B18086}"/>
              </a:ext>
            </a:extLst>
          </p:cNvPr>
          <p:cNvCxnSpPr/>
          <p:nvPr/>
        </p:nvCxnSpPr>
        <p:spPr>
          <a:xfrm>
            <a:off x="417135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00F5CF3-4BAE-4849-A7E7-618E0AB648EE}"/>
              </a:ext>
            </a:extLst>
          </p:cNvPr>
          <p:cNvSpPr txBox="1"/>
          <p:nvPr/>
        </p:nvSpPr>
        <p:spPr>
          <a:xfrm>
            <a:off x="934553" y="209688"/>
            <a:ext cx="297389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 dirty="0">
                <a:solidFill>
                  <a:schemeClr val="accent4"/>
                </a:solidFill>
                <a:latin typeface="Malgun Gothic"/>
                <a:ea typeface="Malgun Gothic"/>
              </a:rPr>
              <a:t>지역구 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0AD0F-7BFA-4AB0-9924-5BE5C47B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99" y="1045574"/>
            <a:ext cx="5475974" cy="53479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4736CF-5AFB-4C29-95DA-89B520608D7E}"/>
              </a:ext>
            </a:extLst>
          </p:cNvPr>
          <p:cNvCxnSpPr>
            <a:cxnSpLocks/>
          </p:cNvCxnSpPr>
          <p:nvPr/>
        </p:nvCxnSpPr>
        <p:spPr>
          <a:xfrm flipV="1">
            <a:off x="4444376" y="2448244"/>
            <a:ext cx="3063287" cy="142437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7C063FF-0C5F-4078-8811-16D4383DB21A}"/>
              </a:ext>
            </a:extLst>
          </p:cNvPr>
          <p:cNvCxnSpPr/>
          <p:nvPr/>
        </p:nvCxnSpPr>
        <p:spPr>
          <a:xfrm>
            <a:off x="4444104" y="4751383"/>
            <a:ext cx="3000777" cy="72925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3282870-F11C-48A3-985F-D37CA32FF0CF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7" name="직선 연결선 3">
              <a:extLst>
                <a:ext uri="{FF2B5EF4-FFF2-40B4-BE49-F238E27FC236}">
                  <a16:creationId xmlns:a16="http://schemas.microsoft.com/office/drawing/2014/main" id="{DC649DEB-AE5C-CF5F-4FA0-47AF500A1302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4">
              <a:extLst>
                <a:ext uri="{FF2B5EF4-FFF2-40B4-BE49-F238E27FC236}">
                  <a16:creationId xmlns:a16="http://schemas.microsoft.com/office/drawing/2014/main" id="{16536D2A-A673-8B63-EC07-B79ECAA03333}"/>
                </a:ext>
              </a:extLst>
            </p:cNvPr>
            <p:cNvGrpSpPr/>
            <p:nvPr/>
          </p:nvGrpSpPr>
          <p:grpSpPr>
            <a:xfrm>
              <a:off x="0" y="1042324"/>
              <a:ext cx="656948" cy="426224"/>
              <a:chOff x="-2233" y="120002"/>
              <a:chExt cx="656948" cy="426224"/>
            </a:xfrm>
          </p:grpSpPr>
          <p:sp>
            <p:nvSpPr>
              <p:cNvPr id="19" name="직사각형 9">
                <a:extLst>
                  <a:ext uri="{FF2B5EF4-FFF2-40B4-BE49-F238E27FC236}">
                    <a16:creationId xmlns:a16="http://schemas.microsoft.com/office/drawing/2014/main" id="{918B1ACC-C490-027A-52E5-F0745D90637D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0">
                <a:extLst>
                  <a:ext uri="{FF2B5EF4-FFF2-40B4-BE49-F238E27FC236}">
                    <a16:creationId xmlns:a16="http://schemas.microsoft.com/office/drawing/2014/main" id="{AA5015C3-882C-B590-EF2C-637E85812D59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3E4C42-DF4F-4CD6-CD50-BC14B5111683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744EFC-A427-C585-99EF-8A36D3426F80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FFF353-6D5D-FFD0-878B-C53FFC44787C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FC9ADA-1A5B-E66A-F1F9-CBB2B9AD8401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9" name="Donut 8">
            <a:extLst>
              <a:ext uri="{FF2B5EF4-FFF2-40B4-BE49-F238E27FC236}">
                <a16:creationId xmlns:a16="http://schemas.microsoft.com/office/drawing/2014/main" id="{F9E5F2DA-1E96-9B5E-F1A8-81CA647E3662}"/>
              </a:ext>
            </a:extLst>
          </p:cNvPr>
          <p:cNvSpPr/>
          <p:nvPr/>
        </p:nvSpPr>
        <p:spPr>
          <a:xfrm>
            <a:off x="3954144" y="3858429"/>
            <a:ext cx="946559" cy="903630"/>
          </a:xfrm>
          <a:prstGeom prst="donut">
            <a:avLst>
              <a:gd name="adj" fmla="val 516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839571-9A4C-EDAA-9394-30B6A098DC21}"/>
              </a:ext>
            </a:extLst>
          </p:cNvPr>
          <p:cNvSpPr txBox="1"/>
          <p:nvPr/>
        </p:nvSpPr>
        <p:spPr>
          <a:xfrm>
            <a:off x="8414863" y="1248196"/>
            <a:ext cx="15311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spc="-300">
                <a:solidFill>
                  <a:srgbClr val="3A3838"/>
                </a:solidFill>
                <a:latin typeface="맑은 고딕"/>
                <a:ea typeface="맑은 고딕"/>
              </a:rPr>
              <a:t>대구광역시</a:t>
            </a:r>
            <a:endParaRPr lang="ko-KR" altLang="en-US" sz="2400" b="1" spc="-300">
              <a:solidFill>
                <a:srgbClr val="3A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32D677-A4BD-1878-A85B-2DDB60259375}"/>
              </a:ext>
            </a:extLst>
          </p:cNvPr>
          <p:cNvSpPr/>
          <p:nvPr/>
        </p:nvSpPr>
        <p:spPr>
          <a:xfrm>
            <a:off x="6830169" y="1704881"/>
            <a:ext cx="4700576" cy="4700576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7438" b="8376"/>
            </a:stretch>
          </a:blipFill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6">
            <a:extLst>
              <a:ext uri="{FF2B5EF4-FFF2-40B4-BE49-F238E27FC236}">
                <a16:creationId xmlns:a16="http://schemas.microsoft.com/office/drawing/2014/main" id="{A43B7D07-C9AC-904F-4B9D-47D5C68DE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73" y="6232601"/>
            <a:ext cx="1302603" cy="163552"/>
          </a:xfrm>
          <a:prstGeom prst="rect">
            <a:avLst/>
          </a:prstGeom>
        </p:spPr>
      </p:pic>
      <p:pic>
        <p:nvPicPr>
          <p:cNvPr id="13" name="그림 6">
            <a:extLst>
              <a:ext uri="{FF2B5EF4-FFF2-40B4-BE49-F238E27FC236}">
                <a16:creationId xmlns:a16="http://schemas.microsoft.com/office/drawing/2014/main" id="{1F934BC1-7A9B-6FFC-F931-233DF858D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19" y="6186137"/>
            <a:ext cx="1302603" cy="163552"/>
          </a:xfrm>
          <a:prstGeom prst="rect">
            <a:avLst/>
          </a:prstGeom>
        </p:spPr>
      </p:pic>
      <p:sp>
        <p:nvSpPr>
          <p:cNvPr id="23" name="슬라이드 번호 개체 틀 17">
            <a:extLst>
              <a:ext uri="{FF2B5EF4-FFF2-40B4-BE49-F238E27FC236}">
                <a16:creationId xmlns:a16="http://schemas.microsoft.com/office/drawing/2014/main" id="{0C1DEF41-547A-461D-878F-FE1C7507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14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43E5608-A71F-470B-9609-E55480716E50}"/>
              </a:ext>
            </a:extLst>
          </p:cNvPr>
          <p:cNvSpPr txBox="1"/>
          <p:nvPr/>
        </p:nvSpPr>
        <p:spPr>
          <a:xfrm>
            <a:off x="934553" y="209688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상관 분석</a:t>
            </a: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A8C526DA-DD7C-ED0F-48A2-8BA0183094C7}"/>
              </a:ext>
            </a:extLst>
          </p:cNvPr>
          <p:cNvSpPr/>
          <p:nvPr/>
        </p:nvSpPr>
        <p:spPr>
          <a:xfrm>
            <a:off x="1633377" y="2082761"/>
            <a:ext cx="484632" cy="484632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94CBFA77-515B-CD79-7E4B-65FDC8665A88}"/>
              </a:ext>
            </a:extLst>
          </p:cNvPr>
          <p:cNvSpPr/>
          <p:nvPr/>
        </p:nvSpPr>
        <p:spPr>
          <a:xfrm>
            <a:off x="2024145" y="2082761"/>
            <a:ext cx="484632" cy="484632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A2541-7CC9-23DB-8E13-34E939B8DF66}"/>
              </a:ext>
            </a:extLst>
          </p:cNvPr>
          <p:cNvSpPr txBox="1"/>
          <p:nvPr/>
        </p:nvSpPr>
        <p:spPr>
          <a:xfrm>
            <a:off x="3126152" y="2022232"/>
            <a:ext cx="686312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변수들 간에</a:t>
            </a:r>
          </a:p>
          <a:p>
            <a:endParaRPr lang="ko-KR" altLang="en-US" sz="3600" dirty="0">
              <a:solidFill>
                <a:srgbClr val="BEB7B1"/>
              </a:solidFill>
              <a:latin typeface="Malgun Gothic"/>
              <a:ea typeface="Malgun Gothic"/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어떤</a:t>
            </a:r>
            <a:r>
              <a:rPr lang="ko-KR" altLang="en-US" sz="3600" b="1" dirty="0">
                <a:solidFill>
                  <a:srgbClr val="0070C0"/>
                </a:solidFill>
                <a:latin typeface="Malgun Gothic"/>
                <a:ea typeface="Malgun Gothic"/>
              </a:rPr>
              <a:t> 상관되는 관계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가 있는지</a:t>
            </a:r>
            <a:r>
              <a:rPr lang="ko-KR" altLang="en-US" sz="2400" dirty="0">
                <a:solidFill>
                  <a:srgbClr val="BEB7B1"/>
                </a:solidFill>
                <a:latin typeface="Malgun Gothic"/>
                <a:ea typeface="Malgun Gothic"/>
              </a:rPr>
              <a:t> </a:t>
            </a:r>
            <a:endParaRPr lang="ko-KR" sz="2400" dirty="0">
              <a:solidFill>
                <a:srgbClr val="BEB7B1"/>
              </a:solidFill>
              <a:latin typeface="Malgun Gothic"/>
              <a:ea typeface="Malgun Gothic"/>
            </a:endParaRPr>
          </a:p>
          <a:p>
            <a:endParaRPr lang="ko-KR" altLang="en-US" sz="3600" b="1" dirty="0">
              <a:solidFill>
                <a:srgbClr val="5F5F5D"/>
              </a:solidFill>
              <a:latin typeface="Malgun Gothic"/>
              <a:ea typeface="Malgun Gothic"/>
            </a:endParaRPr>
          </a:p>
          <a:p>
            <a:r>
              <a:rPr lang="ko-KR" altLang="en-US" sz="3600" b="1" dirty="0">
                <a:solidFill>
                  <a:srgbClr val="0070C0"/>
                </a:solidFill>
                <a:latin typeface="Malgun Gothic"/>
                <a:ea typeface="Malgun Gothic"/>
              </a:rPr>
              <a:t>분석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하는 분석 기법</a:t>
            </a:r>
            <a:endParaRPr lang="ko-KR" sz="2400" dirty="0">
              <a:solidFill>
                <a:schemeClr val="bg2">
                  <a:lumMod val="50000"/>
                </a:schemeClr>
              </a:solidFill>
              <a:latin typeface="Malgun Gothic"/>
              <a:ea typeface="Malgun Gothic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2E9562-1F3D-4319-956D-17BC55BE5D7F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17" name="직선 연결선 3">
              <a:extLst>
                <a:ext uri="{FF2B5EF4-FFF2-40B4-BE49-F238E27FC236}">
                  <a16:creationId xmlns:a16="http://schemas.microsoft.com/office/drawing/2014/main" id="{4BA0F57F-B81D-426B-9970-DEF9948CFC3B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4">
              <a:extLst>
                <a:ext uri="{FF2B5EF4-FFF2-40B4-BE49-F238E27FC236}">
                  <a16:creationId xmlns:a16="http://schemas.microsoft.com/office/drawing/2014/main" id="{DA6812A3-C4B5-4F24-9E04-20052F905DB0}"/>
                </a:ext>
              </a:extLst>
            </p:cNvPr>
            <p:cNvGrpSpPr/>
            <p:nvPr/>
          </p:nvGrpSpPr>
          <p:grpSpPr>
            <a:xfrm>
              <a:off x="0" y="1042324"/>
              <a:ext cx="656948" cy="426224"/>
              <a:chOff x="-2233" y="120002"/>
              <a:chExt cx="656948" cy="426224"/>
            </a:xfrm>
          </p:grpSpPr>
          <p:sp>
            <p:nvSpPr>
              <p:cNvPr id="23" name="직사각형 9">
                <a:extLst>
                  <a:ext uri="{FF2B5EF4-FFF2-40B4-BE49-F238E27FC236}">
                    <a16:creationId xmlns:a16="http://schemas.microsoft.com/office/drawing/2014/main" id="{7FFEAA52-C366-4D35-8FC4-439C99611606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각 삼각형 10">
                <a:extLst>
                  <a:ext uri="{FF2B5EF4-FFF2-40B4-BE49-F238E27FC236}">
                    <a16:creationId xmlns:a16="http://schemas.microsoft.com/office/drawing/2014/main" id="{F2F2C3E4-997B-4455-9857-057A0DFD9729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070605-8EF5-452D-9C80-E518560096CC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814998-82A3-4C54-99E5-CCE329BF3871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9BE335-0CD9-41C3-962C-566E5FD36F63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14F3F1-9485-4DE9-967D-8DD4CED44669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0EC14BD2-E5A6-4C74-B2FC-D93E52BE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1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CD18858-3AC5-0929-50BF-4E6F1161FB9F}"/>
              </a:ext>
            </a:extLst>
          </p:cNvPr>
          <p:cNvSpPr txBox="1"/>
          <p:nvPr/>
        </p:nvSpPr>
        <p:spPr>
          <a:xfrm>
            <a:off x="934553" y="209688"/>
            <a:ext cx="365997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상관 분석 변수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6258C1-D6C3-982D-BA12-4A77F7518930}"/>
              </a:ext>
            </a:extLst>
          </p:cNvPr>
          <p:cNvSpPr/>
          <p:nvPr/>
        </p:nvSpPr>
        <p:spPr>
          <a:xfrm rot="2700000">
            <a:off x="1455331" y="1735936"/>
            <a:ext cx="1389414" cy="1389413"/>
          </a:xfrm>
          <a:prstGeom prst="roundRect">
            <a:avLst/>
          </a:prstGeom>
          <a:noFill/>
          <a:ln w="57150">
            <a:solidFill>
              <a:srgbClr val="3D3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B488F03-51EE-D91B-770E-DDE8C9F0B108}"/>
              </a:ext>
            </a:extLst>
          </p:cNvPr>
          <p:cNvSpPr/>
          <p:nvPr/>
        </p:nvSpPr>
        <p:spPr>
          <a:xfrm rot="2700000">
            <a:off x="3424656" y="1735936"/>
            <a:ext cx="1389414" cy="1389413"/>
          </a:xfrm>
          <a:prstGeom prst="roundRect">
            <a:avLst/>
          </a:prstGeom>
          <a:noFill/>
          <a:ln w="57150">
            <a:solidFill>
              <a:srgbClr val="3D3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CDE61F-A908-8539-7E4F-675F17B333AD}"/>
              </a:ext>
            </a:extLst>
          </p:cNvPr>
          <p:cNvSpPr/>
          <p:nvPr/>
        </p:nvSpPr>
        <p:spPr>
          <a:xfrm rot="2700000">
            <a:off x="5393979" y="1735935"/>
            <a:ext cx="1389414" cy="1389413"/>
          </a:xfrm>
          <a:prstGeom prst="roundRect">
            <a:avLst/>
          </a:prstGeom>
          <a:noFill/>
          <a:ln w="57150">
            <a:solidFill>
              <a:srgbClr val="3D3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63A65C-E5B0-D114-5BC6-0CFD790C5291}"/>
              </a:ext>
            </a:extLst>
          </p:cNvPr>
          <p:cNvSpPr/>
          <p:nvPr/>
        </p:nvSpPr>
        <p:spPr>
          <a:xfrm rot="2700000">
            <a:off x="7363305" y="1735936"/>
            <a:ext cx="1389414" cy="1389413"/>
          </a:xfrm>
          <a:prstGeom prst="roundRect">
            <a:avLst/>
          </a:prstGeom>
          <a:noFill/>
          <a:ln w="57150">
            <a:solidFill>
              <a:srgbClr val="3D3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803F7C6-5E61-AD4D-81C2-1E54EBE2535D}"/>
              </a:ext>
            </a:extLst>
          </p:cNvPr>
          <p:cNvSpPr/>
          <p:nvPr/>
        </p:nvSpPr>
        <p:spPr>
          <a:xfrm rot="2700000">
            <a:off x="9332629" y="1735935"/>
            <a:ext cx="1389414" cy="1389413"/>
          </a:xfrm>
          <a:prstGeom prst="roundRect">
            <a:avLst/>
          </a:prstGeom>
          <a:noFill/>
          <a:ln w="57150">
            <a:solidFill>
              <a:srgbClr val="3D3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3DD87-A646-61BA-9305-F2A57BEC052F}"/>
              </a:ext>
            </a:extLst>
          </p:cNvPr>
          <p:cNvSpPr txBox="1"/>
          <p:nvPr/>
        </p:nvSpPr>
        <p:spPr>
          <a:xfrm>
            <a:off x="1390403" y="1921683"/>
            <a:ext cx="15169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구별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보행자</a:t>
            </a:r>
          </a:p>
          <a:p>
            <a:pPr algn="ctr"/>
            <a:r>
              <a:rPr lang="ko-KR" altLang="en-US" err="1">
                <a:latin typeface="Malgun Gothic"/>
                <a:ea typeface="Malgun Gothic"/>
              </a:rPr>
              <a:t>교통사고량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91F7FB-47B9-DE84-8CA5-8A4A3BADABCC}"/>
              </a:ext>
            </a:extLst>
          </p:cNvPr>
          <p:cNvSpPr txBox="1"/>
          <p:nvPr/>
        </p:nvSpPr>
        <p:spPr>
          <a:xfrm>
            <a:off x="3359727" y="2060181"/>
            <a:ext cx="15169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latin typeface="Malgun Gothic"/>
                <a:ea typeface="Malgun Gothic"/>
              </a:rPr>
              <a:t>구전체</a:t>
            </a:r>
            <a:endParaRPr lang="ko-KR" altLang="en-US">
              <a:latin typeface="Malgun Gothic"/>
              <a:ea typeface="Malgun Gothic"/>
            </a:endParaRPr>
          </a:p>
          <a:p>
            <a:pPr algn="ctr"/>
            <a:r>
              <a:rPr lang="ko-KR" altLang="en-US" err="1">
                <a:latin typeface="Malgun Gothic"/>
                <a:ea typeface="Malgun Gothic"/>
              </a:rPr>
              <a:t>추정교통량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3A08E-7E26-758D-5FCD-C337D3A1C71D}"/>
              </a:ext>
            </a:extLst>
          </p:cNvPr>
          <p:cNvSpPr txBox="1"/>
          <p:nvPr/>
        </p:nvSpPr>
        <p:spPr>
          <a:xfrm>
            <a:off x="5329052" y="1921683"/>
            <a:ext cx="15169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구별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시간대별</a:t>
            </a:r>
          </a:p>
          <a:p>
            <a:pPr algn="ctr"/>
            <a:r>
              <a:rPr lang="ko-KR" altLang="en-US" err="1">
                <a:latin typeface="Malgun Gothic"/>
                <a:ea typeface="Malgun Gothic"/>
              </a:rPr>
              <a:t>추정교통량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8923E-6FB7-7B7B-1C62-7FBF50D0C75F}"/>
              </a:ext>
            </a:extLst>
          </p:cNvPr>
          <p:cNvSpPr txBox="1"/>
          <p:nvPr/>
        </p:nvSpPr>
        <p:spPr>
          <a:xfrm>
            <a:off x="7298376" y="1961267"/>
            <a:ext cx="15169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구별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혼잡빈도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강도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788EBE-92B7-AF67-2189-B6FC978BCFF9}"/>
              </a:ext>
            </a:extLst>
          </p:cNvPr>
          <p:cNvSpPr txBox="1"/>
          <p:nvPr/>
        </p:nvSpPr>
        <p:spPr>
          <a:xfrm>
            <a:off x="9297389" y="1961267"/>
            <a:ext cx="15169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구별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혼잡시간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강도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68EED83-0355-98DC-2C61-1FFDAE4361C0}"/>
              </a:ext>
            </a:extLst>
          </p:cNvPr>
          <p:cNvSpPr/>
          <p:nvPr/>
        </p:nvSpPr>
        <p:spPr>
          <a:xfrm rot="2700000">
            <a:off x="2474629" y="3250039"/>
            <a:ext cx="1389414" cy="1389413"/>
          </a:xfrm>
          <a:prstGeom prst="roundRect">
            <a:avLst/>
          </a:prstGeom>
          <a:noFill/>
          <a:ln w="57150">
            <a:solidFill>
              <a:srgbClr val="7C7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9C96638-0A0B-D13B-F762-672610A636E4}"/>
              </a:ext>
            </a:extLst>
          </p:cNvPr>
          <p:cNvSpPr/>
          <p:nvPr/>
        </p:nvSpPr>
        <p:spPr>
          <a:xfrm rot="2700000">
            <a:off x="4443954" y="3250039"/>
            <a:ext cx="1389414" cy="1389413"/>
          </a:xfrm>
          <a:prstGeom prst="roundRect">
            <a:avLst/>
          </a:prstGeom>
          <a:noFill/>
          <a:ln w="57150">
            <a:solidFill>
              <a:srgbClr val="7C7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577EE5F-D6D7-D241-D363-D4499696D380}"/>
              </a:ext>
            </a:extLst>
          </p:cNvPr>
          <p:cNvSpPr/>
          <p:nvPr/>
        </p:nvSpPr>
        <p:spPr>
          <a:xfrm rot="2700000">
            <a:off x="6413277" y="3250038"/>
            <a:ext cx="1389414" cy="1389413"/>
          </a:xfrm>
          <a:prstGeom prst="roundRect">
            <a:avLst/>
          </a:prstGeom>
          <a:noFill/>
          <a:ln w="57150">
            <a:solidFill>
              <a:srgbClr val="7C7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47C99EB-68F3-2EB2-7B2E-C46FC436807A}"/>
              </a:ext>
            </a:extLst>
          </p:cNvPr>
          <p:cNvSpPr/>
          <p:nvPr/>
        </p:nvSpPr>
        <p:spPr>
          <a:xfrm rot="2700000">
            <a:off x="8382603" y="3250039"/>
            <a:ext cx="1389414" cy="1389413"/>
          </a:xfrm>
          <a:prstGeom prst="roundRect">
            <a:avLst/>
          </a:prstGeom>
          <a:noFill/>
          <a:ln w="57150">
            <a:solidFill>
              <a:srgbClr val="7C7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F70BC3-5933-4454-0A53-AA04E1B9D2F7}"/>
              </a:ext>
            </a:extLst>
          </p:cNvPr>
          <p:cNvSpPr txBox="1"/>
          <p:nvPr/>
        </p:nvSpPr>
        <p:spPr>
          <a:xfrm>
            <a:off x="2409701" y="3435786"/>
            <a:ext cx="15169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구별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공원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총면적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1B1D1A-0F86-5802-FB5E-D30F3A5EBD68}"/>
              </a:ext>
            </a:extLst>
          </p:cNvPr>
          <p:cNvSpPr txBox="1"/>
          <p:nvPr/>
        </p:nvSpPr>
        <p:spPr>
          <a:xfrm>
            <a:off x="4379025" y="3435785"/>
            <a:ext cx="15169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구별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공원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개수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5E94AD-55C1-F86C-9D0D-F2E10DDBD902}"/>
              </a:ext>
            </a:extLst>
          </p:cNvPr>
          <p:cNvSpPr txBox="1"/>
          <p:nvPr/>
        </p:nvSpPr>
        <p:spPr>
          <a:xfrm>
            <a:off x="6348350" y="3574285"/>
            <a:ext cx="15169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구별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관광객 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E11487-519B-ED22-EAC5-DDED3DAE7BE5}"/>
              </a:ext>
            </a:extLst>
          </p:cNvPr>
          <p:cNvSpPr txBox="1"/>
          <p:nvPr/>
        </p:nvSpPr>
        <p:spPr>
          <a:xfrm>
            <a:off x="8317674" y="3613870"/>
            <a:ext cx="15169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관광지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개수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6188D86-F912-CE29-D605-6576C1978DCE}"/>
              </a:ext>
            </a:extLst>
          </p:cNvPr>
          <p:cNvSpPr/>
          <p:nvPr/>
        </p:nvSpPr>
        <p:spPr>
          <a:xfrm rot="2700000">
            <a:off x="3500398" y="4617731"/>
            <a:ext cx="1389414" cy="1389413"/>
          </a:xfrm>
          <a:prstGeom prst="roundRect">
            <a:avLst/>
          </a:prstGeom>
          <a:noFill/>
          <a:ln w="57150">
            <a:solidFill>
              <a:srgbClr val="BEB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6139D53-6C24-0CD0-815E-81501EF271FC}"/>
              </a:ext>
            </a:extLst>
          </p:cNvPr>
          <p:cNvSpPr/>
          <p:nvPr/>
        </p:nvSpPr>
        <p:spPr>
          <a:xfrm rot="2700000">
            <a:off x="5469723" y="4617731"/>
            <a:ext cx="1389414" cy="1389413"/>
          </a:xfrm>
          <a:prstGeom prst="roundRect">
            <a:avLst/>
          </a:prstGeom>
          <a:noFill/>
          <a:ln w="57150">
            <a:solidFill>
              <a:srgbClr val="BEB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5AD35DE-7DF9-E080-5BF5-5BF0E7475710}"/>
              </a:ext>
            </a:extLst>
          </p:cNvPr>
          <p:cNvSpPr/>
          <p:nvPr/>
        </p:nvSpPr>
        <p:spPr>
          <a:xfrm rot="2700000">
            <a:off x="7439046" y="4617730"/>
            <a:ext cx="1389414" cy="1389413"/>
          </a:xfrm>
          <a:prstGeom prst="roundRect">
            <a:avLst/>
          </a:prstGeom>
          <a:noFill/>
          <a:ln w="57150">
            <a:solidFill>
              <a:srgbClr val="BEB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DAC48A-D4DD-D9F8-1691-17769E8D4B97}"/>
              </a:ext>
            </a:extLst>
          </p:cNvPr>
          <p:cNvSpPr txBox="1"/>
          <p:nvPr/>
        </p:nvSpPr>
        <p:spPr>
          <a:xfrm>
            <a:off x="3435470" y="4941977"/>
            <a:ext cx="15169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구별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인구수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14DD61-8C73-6485-0E64-CF7EFB76BEE6}"/>
              </a:ext>
            </a:extLst>
          </p:cNvPr>
          <p:cNvSpPr txBox="1"/>
          <p:nvPr/>
        </p:nvSpPr>
        <p:spPr>
          <a:xfrm>
            <a:off x="5404794" y="4941977"/>
            <a:ext cx="15169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차량</a:t>
            </a:r>
            <a:endParaRPr lang="ko-KR">
              <a:latin typeface="Malgun Gothic"/>
              <a:ea typeface="Malgun Gothic"/>
            </a:endParaRP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등록대수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C1D29-AF26-7595-4913-F355A5B20C76}"/>
              </a:ext>
            </a:extLst>
          </p:cNvPr>
          <p:cNvSpPr txBox="1"/>
          <p:nvPr/>
        </p:nvSpPr>
        <p:spPr>
          <a:xfrm>
            <a:off x="7374119" y="4803478"/>
            <a:ext cx="15169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구별</a:t>
            </a:r>
          </a:p>
          <a:p>
            <a:pPr algn="ctr"/>
            <a:r>
              <a:rPr lang="ko-KR" altLang="en-US">
                <a:latin typeface="Malgun Gothic"/>
                <a:ea typeface="Malgun Gothic"/>
              </a:rPr>
              <a:t>시간별</a:t>
            </a:r>
          </a:p>
          <a:p>
            <a:pPr algn="ctr"/>
            <a:r>
              <a:rPr lang="ko-KR" altLang="en-US" err="1">
                <a:latin typeface="Malgun Gothic"/>
                <a:ea typeface="Malgun Gothic"/>
              </a:rPr>
              <a:t>사고량</a:t>
            </a:r>
            <a:endParaRPr lang="ko-KR" altLang="en-US">
              <a:latin typeface="Malgun Gothic"/>
              <a:ea typeface="Malgun Gothic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3D1BC55-031F-4334-B8EC-C94FD737E860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38" name="직선 연결선 3">
              <a:extLst>
                <a:ext uri="{FF2B5EF4-FFF2-40B4-BE49-F238E27FC236}">
                  <a16:creationId xmlns:a16="http://schemas.microsoft.com/office/drawing/2014/main" id="{60E84558-633C-4153-9C18-2414C3821955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">
              <a:extLst>
                <a:ext uri="{FF2B5EF4-FFF2-40B4-BE49-F238E27FC236}">
                  <a16:creationId xmlns:a16="http://schemas.microsoft.com/office/drawing/2014/main" id="{D3AD9059-CD6F-4AE8-AF3C-07886A6E57D0}"/>
                </a:ext>
              </a:extLst>
            </p:cNvPr>
            <p:cNvGrpSpPr/>
            <p:nvPr/>
          </p:nvGrpSpPr>
          <p:grpSpPr>
            <a:xfrm>
              <a:off x="0" y="1042324"/>
              <a:ext cx="656948" cy="426224"/>
              <a:chOff x="-2233" y="120002"/>
              <a:chExt cx="656948" cy="426224"/>
            </a:xfrm>
          </p:grpSpPr>
          <p:sp>
            <p:nvSpPr>
              <p:cNvPr id="52" name="직사각형 9">
                <a:extLst>
                  <a:ext uri="{FF2B5EF4-FFF2-40B4-BE49-F238E27FC236}">
                    <a16:creationId xmlns:a16="http://schemas.microsoft.com/office/drawing/2014/main" id="{527E1651-EB18-4114-ABA4-909B754BF8D4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각 삼각형 10">
                <a:extLst>
                  <a:ext uri="{FF2B5EF4-FFF2-40B4-BE49-F238E27FC236}">
                    <a16:creationId xmlns:a16="http://schemas.microsoft.com/office/drawing/2014/main" id="{1B79115B-8E05-422C-B600-8AB23B7D7B59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11BCAF-164B-4236-A613-8AA2F35B998F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1E70C2-98FD-4417-A393-012E75FA8DB0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7A6780-A71A-4F7E-AA0E-2468236A5454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B9F0AE8-D0CB-4B78-914A-FD712D54D63A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55" name="슬라이드 번호 개체 틀 17">
            <a:extLst>
              <a:ext uri="{FF2B5EF4-FFF2-40B4-BE49-F238E27FC236}">
                <a16:creationId xmlns:a16="http://schemas.microsoft.com/office/drawing/2014/main" id="{2685338E-A5C9-496B-912E-B81C9DD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6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661F21A-F152-497F-A709-538735CE615B}"/>
              </a:ext>
            </a:extLst>
          </p:cNvPr>
          <p:cNvSpPr txBox="1"/>
          <p:nvPr/>
        </p:nvSpPr>
        <p:spPr>
          <a:xfrm>
            <a:off x="934553" y="209688"/>
            <a:ext cx="365997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상관 분석 결과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46270DFD-006E-5766-DA39-75711496F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500668"/>
              </p:ext>
            </p:extLst>
          </p:nvPr>
        </p:nvGraphicFramePr>
        <p:xfrm>
          <a:off x="879945" y="1290252"/>
          <a:ext cx="6736654" cy="5466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6450">
                  <a:extLst>
                    <a:ext uri="{9D8B030D-6E8A-4147-A177-3AD203B41FA5}">
                      <a16:colId xmlns:a16="http://schemas.microsoft.com/office/drawing/2014/main" val="330687394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4156180454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970493110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2388257679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1547433353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3290001511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4086059675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1728205539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4055556739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1355824630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2849803869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1279920600"/>
                    </a:ext>
                  </a:extLst>
                </a:gridCol>
                <a:gridCol w="467517">
                  <a:extLst>
                    <a:ext uri="{9D8B030D-6E8A-4147-A177-3AD203B41FA5}">
                      <a16:colId xmlns:a16="http://schemas.microsoft.com/office/drawing/2014/main" val="3363456558"/>
                    </a:ext>
                  </a:extLst>
                </a:gridCol>
              </a:tblGrid>
              <a:tr h="410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관광지개수 (구)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67221"/>
                  </a:ext>
                </a:extLst>
              </a:tr>
              <a:tr h="410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전체추정교통량 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0.42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0.20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0.28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0.44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53733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시간대 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0.42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-0.13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943594"/>
                  </a:ext>
                </a:extLst>
              </a:tr>
              <a:tr h="410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차량등록대 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0.64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0.93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0.30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0.08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0.96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805020"/>
                  </a:ext>
                </a:extLst>
              </a:tr>
              <a:tr h="4104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공원총면적 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0.64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0.60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0.13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0.67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0.62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0.58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348025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공원개수 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0.93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0.60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0.29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0.89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0.86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854215"/>
                  </a:ext>
                </a:extLst>
              </a:tr>
              <a:tr h="4104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시간별사고 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0.20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b="0" i="0" u="none" strike="noStrike" noProof="0">
                          <a:latin typeface="Malgun Gothic"/>
                        </a:rPr>
                        <a:t>0.13</a:t>
                      </a:r>
                      <a:endParaRPr lang="ko-KR" sz="80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0.29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0.43</a:t>
                      </a:r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0.53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0.42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0.20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36123"/>
                  </a:ext>
                </a:extLst>
              </a:tr>
              <a:tr h="4104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보행자사고량 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0.94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0.67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0.89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0.43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0.92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0.90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33741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인구수(구)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0.99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0.62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0.91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0.31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0.02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0.94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5474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혼잡빈도강도 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0.28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0.53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0.79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088201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혼잡시간강도 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0.44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0.08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0.42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0.35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0.02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0.79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0.08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038859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관광객수 (구)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-0.48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-0.20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0.96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0.58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0.86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0.20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0.94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latin typeface="Malgun Gothic"/>
                          <a:ea typeface="Malgun Gothic"/>
                        </a:rPr>
                        <a:t>0.08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1.00</a:t>
                      </a:r>
                    </a:p>
                  </a:txBody>
                  <a:tcPr anchor="ctr">
                    <a:solidFill>
                      <a:srgbClr val="5F5F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82379"/>
                  </a:ext>
                </a:extLst>
              </a:tr>
              <a:tr h="855748"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관광지</a:t>
                      </a:r>
                      <a:endParaRPr lang="en-US" altLang="ko-KR" sz="700" b="0" i="0" u="none" strike="noStrike" noProof="0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700" b="0" i="0" u="none" strike="noStrike" noProof="0">
                          <a:latin typeface="Malgun Gothic"/>
                          <a:ea typeface="Malgun Gothic"/>
                        </a:rPr>
                        <a:t>개수</a:t>
                      </a: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 (구)</a:t>
                      </a:r>
                      <a:endParaRPr lang="ko-KR" sz="70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700" b="0" i="0" u="none" strike="noStrike" noProof="0">
                          <a:latin typeface="Malgun Gothic"/>
                          <a:ea typeface="Malgun Gothic"/>
                        </a:rPr>
                        <a:t>전체추정교통량</a:t>
                      </a: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700" b="0" i="0" u="none" strike="noStrike" noProof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(구)</a:t>
                      </a:r>
                      <a:endParaRPr lang="ko-KR" sz="70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시간대(구)</a:t>
                      </a:r>
                      <a:endParaRPr lang="ko-KR" sz="70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차량등록대수 (구</a:t>
                      </a:r>
                      <a:r>
                        <a:rPr lang="en-US" altLang="ko-KR" sz="700" b="0" i="0" u="none" strike="noStrike" noProof="0">
                          <a:latin typeface="Malgun Gothic"/>
                        </a:rPr>
                        <a:t>)</a:t>
                      </a:r>
                      <a:endParaRPr lang="ko-KR" sz="70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공원총면적 (구)</a:t>
                      </a:r>
                      <a:endParaRPr lang="ko-KR" sz="70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공원개수(구)</a:t>
                      </a:r>
                      <a:endParaRPr lang="ko-KR" sz="70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시간별사고(구)</a:t>
                      </a:r>
                      <a:endParaRPr lang="ko-KR" sz="70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보행자사고량(구)</a:t>
                      </a:r>
                      <a:endParaRPr lang="ko-KR" sz="700">
                        <a:latin typeface="Malgun Gothic"/>
                        <a:ea typeface="Malgun Gothic"/>
                      </a:endParaRPr>
                    </a:p>
                  </a:txBody>
                  <a:tcPr vert="wordArtVert"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인구수(구)</a:t>
                      </a:r>
                      <a:endParaRPr lang="ko-KR" sz="70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혼잡빈도강도</a:t>
                      </a:r>
                      <a:r>
                        <a:rPr lang="en-US" altLang="ko-KR" sz="700" b="0" i="0" u="none" strike="noStrike" noProof="0">
                          <a:latin typeface="Malgun Gothic"/>
                        </a:rPr>
                        <a:t>(</a:t>
                      </a: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구</a:t>
                      </a:r>
                      <a:r>
                        <a:rPr lang="en-US" altLang="ko-KR" sz="700" b="0" i="0" u="none" strike="noStrike" noProof="0">
                          <a:latin typeface="Malgun Gothic"/>
                        </a:rPr>
                        <a:t>)</a:t>
                      </a:r>
                      <a:endParaRPr lang="ko-KR" sz="700" b="0" i="0" u="none" strike="noStrike" noProof="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혼잡시간강도</a:t>
                      </a:r>
                      <a:r>
                        <a:rPr lang="en-US" altLang="ko-KR" sz="700" b="0" i="0" u="none" strike="noStrike" noProof="0">
                          <a:latin typeface="Malgun Gothic"/>
                        </a:rPr>
                        <a:t>(</a:t>
                      </a:r>
                      <a:r>
                        <a:rPr lang="ko-KR" sz="700" b="0" i="0" u="none" strike="noStrike" noProof="0">
                          <a:latin typeface="Malgun Gothic"/>
                          <a:ea typeface="Malgun Gothic"/>
                        </a:rPr>
                        <a:t>구</a:t>
                      </a:r>
                      <a:r>
                        <a:rPr lang="en-US" altLang="ko-KR" sz="700" b="0" i="0" u="none" strike="noStrike" noProof="0">
                          <a:latin typeface="Malgun Gothic"/>
                        </a:rPr>
                        <a:t>)</a:t>
                      </a:r>
                      <a:endParaRPr lang="ko-KR" altLang="en-US" sz="70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700" b="0" i="0" u="none" strike="noStrike" noProof="0" dirty="0">
                          <a:latin typeface="Malgun Gothic"/>
                          <a:ea typeface="Malgun Gothic"/>
                        </a:rPr>
                        <a:t>관광객수 (구)</a:t>
                      </a:r>
                      <a:endParaRPr lang="ko-KR" sz="700" dirty="0">
                        <a:latin typeface="Malgun Gothic"/>
                        <a:ea typeface="Malgun Gothic"/>
                      </a:endParaRPr>
                    </a:p>
                  </a:txBody>
                  <a:tcPr vert="wordArtVert"/>
                </a:tc>
                <a:extLst>
                  <a:ext uri="{0D108BD9-81ED-4DB2-BD59-A6C34878D82A}">
                    <a16:rowId xmlns:a16="http://schemas.microsoft.com/office/drawing/2014/main" val="257854950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D5099DB-688B-20A9-5E30-B63F4B6AE15E}"/>
              </a:ext>
            </a:extLst>
          </p:cNvPr>
          <p:cNvSpPr/>
          <p:nvPr/>
        </p:nvSpPr>
        <p:spPr>
          <a:xfrm>
            <a:off x="1985107" y="1271954"/>
            <a:ext cx="5642707" cy="4626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EBED87E-AB6C-991D-528B-95A6C70E6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1001"/>
              </p:ext>
            </p:extLst>
          </p:nvPr>
        </p:nvGraphicFramePr>
        <p:xfrm>
          <a:off x="8186882" y="1338412"/>
          <a:ext cx="3590636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112">
                  <a:extLst>
                    <a:ext uri="{9D8B030D-6E8A-4147-A177-3AD203B41FA5}">
                      <a16:colId xmlns:a16="http://schemas.microsoft.com/office/drawing/2014/main" val="858371394"/>
                    </a:ext>
                  </a:extLst>
                </a:gridCol>
                <a:gridCol w="1396524">
                  <a:extLst>
                    <a:ext uri="{9D8B030D-6E8A-4147-A177-3AD203B41FA5}">
                      <a16:colId xmlns:a16="http://schemas.microsoft.com/office/drawing/2014/main" val="126263011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>
                          <a:latin typeface="Malgun Gothic"/>
                          <a:ea typeface="Malgun Gothic"/>
                        </a:rPr>
                        <a:t>변수명</a:t>
                      </a:r>
                      <a:endParaRPr lang="ko-KR" altLang="en-US" sz="1600" err="1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/>
                          <a:ea typeface="Malgun Gothic"/>
                        </a:rPr>
                        <a:t>상관관계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2588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/>
                          <a:ea typeface="Malgun Gothic"/>
                        </a:rPr>
                        <a:t>차량등록대수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  <a:ea typeface="Malgun Gothic"/>
                        </a:rPr>
                        <a:t>0.94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0383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/>
                          <a:ea typeface="Malgun Gothic"/>
                        </a:rPr>
                        <a:t>구별 공원 총 면적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  <a:ea typeface="Malgun Gothic"/>
                        </a:rPr>
                        <a:t>0.67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2500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/>
                          <a:ea typeface="Malgun Gothic"/>
                        </a:rPr>
                        <a:t>구별 공원 개수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  <a:ea typeface="Malgun Gothic"/>
                        </a:rPr>
                        <a:t>0.89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432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/>
                          <a:ea typeface="Malgun Gothic"/>
                        </a:rPr>
                        <a:t>구별 관광객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  <a:ea typeface="Malgun Gothic"/>
                        </a:rPr>
                        <a:t>0.90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17727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Malgun Gothic"/>
                          <a:ea typeface="Malgun Gothic"/>
                        </a:rPr>
                        <a:t>구별 혼잡빈도강도</a:t>
                      </a:r>
                      <a:endParaRPr lang="ko-KR" altLang="en-US" sz="1600" err="1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  <a:ea typeface="Malgun Gothic"/>
                        </a:rPr>
                        <a:t>0.34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8131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lgun Gothic"/>
                          <a:ea typeface="Malgun Gothic"/>
                        </a:rPr>
                        <a:t>구별 혼잡시간강도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  <a:ea typeface="Malgun Gothic"/>
                        </a:rPr>
                        <a:t>0.35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4668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Malgun Gothic"/>
                          <a:ea typeface="Malgun Gothic"/>
                        </a:rPr>
                        <a:t>구별 인구수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algun Gothic"/>
                          <a:ea typeface="Malgun Gothic"/>
                        </a:rPr>
                        <a:t>0.92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075220"/>
                  </a:ext>
                </a:extLst>
              </a:tr>
            </a:tbl>
          </a:graphicData>
        </a:graphic>
      </p:graphicFrame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70D89B8-77C0-F7D8-12E1-95A281188BD5}"/>
              </a:ext>
            </a:extLst>
          </p:cNvPr>
          <p:cNvSpPr/>
          <p:nvPr/>
        </p:nvSpPr>
        <p:spPr>
          <a:xfrm>
            <a:off x="5256211" y="1207089"/>
            <a:ext cx="502615" cy="551438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3FD598-783C-59B0-38D5-B92A5AC46707}"/>
              </a:ext>
            </a:extLst>
          </p:cNvPr>
          <p:cNvGrpSpPr/>
          <p:nvPr/>
        </p:nvGrpSpPr>
        <p:grpSpPr>
          <a:xfrm>
            <a:off x="5155041" y="2345123"/>
            <a:ext cx="237068" cy="3313289"/>
            <a:chOff x="5155041" y="2345123"/>
            <a:chExt cx="237068" cy="3313289"/>
          </a:xfrm>
        </p:grpSpPr>
        <p:pic>
          <p:nvPicPr>
            <p:cNvPr id="16" name="그래픽 5" descr="별 단색으로 채워진">
              <a:extLst>
                <a:ext uri="{FF2B5EF4-FFF2-40B4-BE49-F238E27FC236}">
                  <a16:creationId xmlns:a16="http://schemas.microsoft.com/office/drawing/2014/main" id="{4528970A-C55E-D03A-8CAB-6C1CE2838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042" y="2345123"/>
              <a:ext cx="237067" cy="237067"/>
            </a:xfrm>
            <a:prstGeom prst="rect">
              <a:avLst/>
            </a:prstGeom>
          </p:spPr>
        </p:pic>
        <p:pic>
          <p:nvPicPr>
            <p:cNvPr id="18" name="그래픽 5" descr="별 단색으로 채워진">
              <a:extLst>
                <a:ext uri="{FF2B5EF4-FFF2-40B4-BE49-F238E27FC236}">
                  <a16:creationId xmlns:a16="http://schemas.microsoft.com/office/drawing/2014/main" id="{C7B4DCB0-EC58-9C7B-C8D4-A157B73C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042" y="2768456"/>
              <a:ext cx="237067" cy="237067"/>
            </a:xfrm>
            <a:prstGeom prst="rect">
              <a:avLst/>
            </a:prstGeom>
          </p:spPr>
        </p:pic>
        <p:pic>
          <p:nvPicPr>
            <p:cNvPr id="19" name="그래픽 5" descr="별 단색으로 채워진">
              <a:extLst>
                <a:ext uri="{FF2B5EF4-FFF2-40B4-BE49-F238E27FC236}">
                  <a16:creationId xmlns:a16="http://schemas.microsoft.com/office/drawing/2014/main" id="{6902FCE5-2D7C-DDB0-D9F7-C44D75E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042" y="3191790"/>
              <a:ext cx="237067" cy="237067"/>
            </a:xfrm>
            <a:prstGeom prst="rect">
              <a:avLst/>
            </a:prstGeom>
          </p:spPr>
        </p:pic>
        <p:pic>
          <p:nvPicPr>
            <p:cNvPr id="20" name="그래픽 5" descr="별 단색으로 채워진">
              <a:extLst>
                <a:ext uri="{FF2B5EF4-FFF2-40B4-BE49-F238E27FC236}">
                  <a16:creationId xmlns:a16="http://schemas.microsoft.com/office/drawing/2014/main" id="{F63892DA-7739-FF26-3FB1-6D13FA659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042" y="4377123"/>
              <a:ext cx="237067" cy="237067"/>
            </a:xfrm>
            <a:prstGeom prst="rect">
              <a:avLst/>
            </a:prstGeom>
          </p:spPr>
        </p:pic>
        <p:pic>
          <p:nvPicPr>
            <p:cNvPr id="21" name="그래픽 5" descr="별 단색으로 채워진">
              <a:extLst>
                <a:ext uri="{FF2B5EF4-FFF2-40B4-BE49-F238E27FC236}">
                  <a16:creationId xmlns:a16="http://schemas.microsoft.com/office/drawing/2014/main" id="{261DA2AB-DED2-CDC9-8F63-BA16662B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042" y="4725197"/>
              <a:ext cx="237067" cy="237067"/>
            </a:xfrm>
            <a:prstGeom prst="rect">
              <a:avLst/>
            </a:prstGeom>
          </p:spPr>
        </p:pic>
        <p:pic>
          <p:nvPicPr>
            <p:cNvPr id="22" name="그래픽 5" descr="별 단색으로 채워진">
              <a:extLst>
                <a:ext uri="{FF2B5EF4-FFF2-40B4-BE49-F238E27FC236}">
                  <a16:creationId xmlns:a16="http://schemas.microsoft.com/office/drawing/2014/main" id="{1C38913C-CFBB-0EDB-D089-A2BC88F5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041" y="5073271"/>
              <a:ext cx="237067" cy="237067"/>
            </a:xfrm>
            <a:prstGeom prst="rect">
              <a:avLst/>
            </a:prstGeom>
          </p:spPr>
        </p:pic>
        <p:pic>
          <p:nvPicPr>
            <p:cNvPr id="23" name="그래픽 5" descr="별 단색으로 채워진">
              <a:extLst>
                <a:ext uri="{FF2B5EF4-FFF2-40B4-BE49-F238E27FC236}">
                  <a16:creationId xmlns:a16="http://schemas.microsoft.com/office/drawing/2014/main" id="{554017D3-6622-DE47-9FA1-0A032F58B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042" y="5421345"/>
              <a:ext cx="237067" cy="237067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EACA220-27DB-4AEF-84D4-BDFCD582C9F4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27" name="직선 연결선 3">
              <a:extLst>
                <a:ext uri="{FF2B5EF4-FFF2-40B4-BE49-F238E27FC236}">
                  <a16:creationId xmlns:a16="http://schemas.microsoft.com/office/drawing/2014/main" id="{36BE2BC3-0A75-48D9-8146-E6DAC01B84BD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4">
              <a:extLst>
                <a:ext uri="{FF2B5EF4-FFF2-40B4-BE49-F238E27FC236}">
                  <a16:creationId xmlns:a16="http://schemas.microsoft.com/office/drawing/2014/main" id="{1C978B64-00F9-452A-A3E1-A0D464FE7E4D}"/>
                </a:ext>
              </a:extLst>
            </p:cNvPr>
            <p:cNvGrpSpPr/>
            <p:nvPr/>
          </p:nvGrpSpPr>
          <p:grpSpPr>
            <a:xfrm>
              <a:off x="0" y="1042324"/>
              <a:ext cx="656948" cy="426224"/>
              <a:chOff x="-2233" y="120002"/>
              <a:chExt cx="656948" cy="426224"/>
            </a:xfrm>
          </p:grpSpPr>
          <p:sp>
            <p:nvSpPr>
              <p:cNvPr id="33" name="직사각형 9">
                <a:extLst>
                  <a:ext uri="{FF2B5EF4-FFF2-40B4-BE49-F238E27FC236}">
                    <a16:creationId xmlns:a16="http://schemas.microsoft.com/office/drawing/2014/main" id="{6519059F-D55F-4463-BE2B-05A4325DC6A1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10">
                <a:extLst>
                  <a:ext uri="{FF2B5EF4-FFF2-40B4-BE49-F238E27FC236}">
                    <a16:creationId xmlns:a16="http://schemas.microsoft.com/office/drawing/2014/main" id="{8401195A-37A0-42E0-89A7-FB1771843F73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497A62-7046-4BA6-B1FF-420AEC2BF089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D8BD1F-3D15-40F0-929B-36C2B8FB1A80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1F96C7-40BD-4E1F-B7CD-2339BC186E7B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5F5677-8CA8-4FE6-B790-B002478DD610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36" name="슬라이드 번호 개체 틀 17">
            <a:extLst>
              <a:ext uri="{FF2B5EF4-FFF2-40B4-BE49-F238E27FC236}">
                <a16:creationId xmlns:a16="http://schemas.microsoft.com/office/drawing/2014/main" id="{10AD7AAA-E063-4D72-BC72-D1C16F86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59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661F21A-F152-497F-A709-538735CE615B}"/>
              </a:ext>
            </a:extLst>
          </p:cNvPr>
          <p:cNvSpPr txBox="1"/>
          <p:nvPr/>
        </p:nvSpPr>
        <p:spPr>
          <a:xfrm>
            <a:off x="934553" y="209688"/>
            <a:ext cx="4346062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지역구 선정 점수</a:t>
            </a:r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4DA2347-258F-C0B4-1842-7D83181F9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893971"/>
              </p:ext>
            </p:extLst>
          </p:nvPr>
        </p:nvGraphicFramePr>
        <p:xfrm>
          <a:off x="5374267" y="1177280"/>
          <a:ext cx="6536123" cy="5455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758">
                  <a:extLst>
                    <a:ext uri="{9D8B030D-6E8A-4147-A177-3AD203B41FA5}">
                      <a16:colId xmlns:a16="http://schemas.microsoft.com/office/drawing/2014/main" val="486281924"/>
                    </a:ext>
                  </a:extLst>
                </a:gridCol>
                <a:gridCol w="737852">
                  <a:extLst>
                    <a:ext uri="{9D8B030D-6E8A-4147-A177-3AD203B41FA5}">
                      <a16:colId xmlns:a16="http://schemas.microsoft.com/office/drawing/2014/main" val="3350512578"/>
                    </a:ext>
                  </a:extLst>
                </a:gridCol>
                <a:gridCol w="724435">
                  <a:extLst>
                    <a:ext uri="{9D8B030D-6E8A-4147-A177-3AD203B41FA5}">
                      <a16:colId xmlns:a16="http://schemas.microsoft.com/office/drawing/2014/main" val="3359122048"/>
                    </a:ext>
                  </a:extLst>
                </a:gridCol>
                <a:gridCol w="617111">
                  <a:extLst>
                    <a:ext uri="{9D8B030D-6E8A-4147-A177-3AD203B41FA5}">
                      <a16:colId xmlns:a16="http://schemas.microsoft.com/office/drawing/2014/main" val="1580963143"/>
                    </a:ext>
                  </a:extLst>
                </a:gridCol>
                <a:gridCol w="684189">
                  <a:extLst>
                    <a:ext uri="{9D8B030D-6E8A-4147-A177-3AD203B41FA5}">
                      <a16:colId xmlns:a16="http://schemas.microsoft.com/office/drawing/2014/main" val="49079210"/>
                    </a:ext>
                  </a:extLst>
                </a:gridCol>
                <a:gridCol w="697605">
                  <a:extLst>
                    <a:ext uri="{9D8B030D-6E8A-4147-A177-3AD203B41FA5}">
                      <a16:colId xmlns:a16="http://schemas.microsoft.com/office/drawing/2014/main" val="1367931225"/>
                    </a:ext>
                  </a:extLst>
                </a:gridCol>
                <a:gridCol w="643943">
                  <a:extLst>
                    <a:ext uri="{9D8B030D-6E8A-4147-A177-3AD203B41FA5}">
                      <a16:colId xmlns:a16="http://schemas.microsoft.com/office/drawing/2014/main" val="3262711815"/>
                    </a:ext>
                  </a:extLst>
                </a:gridCol>
                <a:gridCol w="724436">
                  <a:extLst>
                    <a:ext uri="{9D8B030D-6E8A-4147-A177-3AD203B41FA5}">
                      <a16:colId xmlns:a16="http://schemas.microsoft.com/office/drawing/2014/main" val="4205813933"/>
                    </a:ext>
                  </a:extLst>
                </a:gridCol>
                <a:gridCol w="825794">
                  <a:extLst>
                    <a:ext uri="{9D8B030D-6E8A-4147-A177-3AD203B41FA5}">
                      <a16:colId xmlns:a16="http://schemas.microsoft.com/office/drawing/2014/main" val="2195140150"/>
                    </a:ext>
                  </a:extLst>
                </a:gridCol>
              </a:tblGrid>
              <a:tr h="5905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인구수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혼잡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빈도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강도</a:t>
                      </a:r>
                      <a:endParaRPr lang="ko-KR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혼잡시간강도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공원</a:t>
                      </a:r>
                      <a:endParaRPr lang="ko-KR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개수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공원면적</a:t>
                      </a:r>
                      <a:endParaRPr lang="en-US" altLang="ko-KR" sz="1400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차량등록대수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관광객수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algun Gothic"/>
                        </a:rPr>
                        <a:t>TOTAL</a:t>
                      </a:r>
                      <a:endParaRPr lang="ko-KR" altLang="en-US" sz="1400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193540"/>
                  </a:ext>
                </a:extLst>
              </a:tr>
              <a:tr h="590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lgun Gothic"/>
                          <a:ea typeface="Malgun Gothic"/>
                        </a:rPr>
                        <a:t>달서구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8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7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6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8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8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8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8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52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39758"/>
                  </a:ext>
                </a:extLst>
              </a:tr>
              <a:tr h="590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lgun Gothic"/>
                          <a:ea typeface="Malgun Gothic"/>
                        </a:rPr>
                        <a:t>북구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7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6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5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5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5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6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7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39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581832"/>
                  </a:ext>
                </a:extLst>
              </a:tr>
              <a:tr h="590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lgun Gothic"/>
                          <a:ea typeface="Malgun Gothic"/>
                        </a:rPr>
                        <a:t>수성구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6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1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2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4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4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7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6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34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654618"/>
                  </a:ext>
                </a:extLst>
              </a:tr>
              <a:tr h="590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lgun Gothic"/>
                          <a:ea typeface="Malgun Gothic"/>
                        </a:rPr>
                        <a:t>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5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4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3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7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7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5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5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33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877072"/>
                  </a:ext>
                </a:extLst>
              </a:tr>
              <a:tr h="590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lgun Gothic"/>
                          <a:ea typeface="Malgun Gothic"/>
                        </a:rPr>
                        <a:t>달성군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4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3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1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6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6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4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3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26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385329"/>
                  </a:ext>
                </a:extLst>
              </a:tr>
              <a:tr h="590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lgun Gothic"/>
                          <a:ea typeface="Malgun Gothic"/>
                        </a:rPr>
                        <a:t>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3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8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6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2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2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3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1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lgun Gothic"/>
                        </a:rPr>
                        <a:t>25</a:t>
                      </a: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602916"/>
                  </a:ext>
                </a:extLst>
              </a:tr>
              <a:tr h="590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algun Gothic"/>
                          <a:ea typeface="Malgun Gothic"/>
                        </a:rPr>
                        <a:t>중구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algun Gothic"/>
                        </a:rPr>
                        <a:t>1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4</a:t>
                      </a:r>
                      <a:endParaRPr lang="ko-KR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8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1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1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2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4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21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09282"/>
                  </a:ext>
                </a:extLst>
              </a:tr>
              <a:tr h="590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algun Gothic"/>
                          <a:ea typeface="Malgun Gothic"/>
                        </a:rPr>
                        <a:t>남구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algun Gothic"/>
                        </a:rPr>
                        <a:t>2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2</a:t>
                      </a:r>
                      <a:endParaRPr lang="ko-KR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4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2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2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1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2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b="0" dirty="0">
                          <a:latin typeface="Malgun Gothic"/>
                        </a:rPr>
                        <a:t>19</a:t>
                      </a:r>
                      <a:endParaRPr lang="ko-KR" altLang="en-US" b="0" dirty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75742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AA47DB3-D334-9493-93FF-242D1D9E9AE4}"/>
              </a:ext>
            </a:extLst>
          </p:cNvPr>
          <p:cNvSpPr/>
          <p:nvPr/>
        </p:nvSpPr>
        <p:spPr>
          <a:xfrm>
            <a:off x="5361352" y="1937075"/>
            <a:ext cx="6547136" cy="5489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5C0E1D-DF47-FE50-2C9B-C61048CEEE9D}"/>
              </a:ext>
            </a:extLst>
          </p:cNvPr>
          <p:cNvSpPr/>
          <p:nvPr/>
        </p:nvSpPr>
        <p:spPr>
          <a:xfrm>
            <a:off x="879570" y="1177280"/>
            <a:ext cx="4345510" cy="5408237"/>
          </a:xfrm>
          <a:prstGeom prst="roundRect">
            <a:avLst>
              <a:gd name="adj" fmla="val 262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016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8">
            <a:extLst>
              <a:ext uri="{FF2B5EF4-FFF2-40B4-BE49-F238E27FC236}">
                <a16:creationId xmlns:a16="http://schemas.microsoft.com/office/drawing/2014/main" id="{B96FB721-DD5C-1E75-98F1-A18889F8B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57" y="6428855"/>
            <a:ext cx="3248490" cy="7208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6C9EBC-9400-4968-BA73-3190D1EB81A4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18" name="직선 연결선 3">
              <a:extLst>
                <a:ext uri="{FF2B5EF4-FFF2-40B4-BE49-F238E27FC236}">
                  <a16:creationId xmlns:a16="http://schemas.microsoft.com/office/drawing/2014/main" id="{5E1E16CA-FDFD-4F80-AD5A-5B01C85933B8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4">
              <a:extLst>
                <a:ext uri="{FF2B5EF4-FFF2-40B4-BE49-F238E27FC236}">
                  <a16:creationId xmlns:a16="http://schemas.microsoft.com/office/drawing/2014/main" id="{957BB813-A37E-4F8B-9D53-A7E7AA95C3A0}"/>
                </a:ext>
              </a:extLst>
            </p:cNvPr>
            <p:cNvGrpSpPr/>
            <p:nvPr/>
          </p:nvGrpSpPr>
          <p:grpSpPr>
            <a:xfrm>
              <a:off x="0" y="1042324"/>
              <a:ext cx="656948" cy="426224"/>
              <a:chOff x="-2233" y="120002"/>
              <a:chExt cx="656948" cy="426224"/>
            </a:xfrm>
          </p:grpSpPr>
          <p:sp>
            <p:nvSpPr>
              <p:cNvPr id="24" name="직사각형 9">
                <a:extLst>
                  <a:ext uri="{FF2B5EF4-FFF2-40B4-BE49-F238E27FC236}">
                    <a16:creationId xmlns:a16="http://schemas.microsoft.com/office/drawing/2014/main" id="{82A01B27-B824-4C4B-BA65-AD14A4E8FB35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10">
                <a:extLst>
                  <a:ext uri="{FF2B5EF4-FFF2-40B4-BE49-F238E27FC236}">
                    <a16:creationId xmlns:a16="http://schemas.microsoft.com/office/drawing/2014/main" id="{D92EADCB-6E64-47D4-AC63-D64F1C0CE074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15048A-26B3-4817-A0E1-7EAA2F17AE98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8C092-9C92-4F38-8489-5253EED090DF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809D02-81E0-4E77-A0F2-36521C0A3B10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797BC4-386C-4B00-9CF4-355F329E43E0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27" name="슬라이드 번호 개체 틀 17">
            <a:extLst>
              <a:ext uri="{FF2B5EF4-FFF2-40B4-BE49-F238E27FC236}">
                <a16:creationId xmlns:a16="http://schemas.microsoft.com/office/drawing/2014/main" id="{812AEADE-42FC-4C02-A7D9-5818EBB2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19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101986" cy="1415772"/>
            <a:chOff x="901700" y="2721114"/>
            <a:chExt cx="2101986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101986" cy="76944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400" b="1">
                  <a:latin typeface="Malgun Gothic"/>
                </a:rPr>
                <a:t>PART 4</a:t>
              </a:r>
              <a:endParaRPr lang="ko-KR" altLang="en-US" sz="4400" b="1">
                <a:latin typeface="Malgun Gothic"/>
                <a:ea typeface="Malgun Gothic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2000869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3600" spc="-300">
                  <a:latin typeface="Malgun Gothic"/>
                  <a:ea typeface="Malgun Gothic"/>
                </a:rPr>
                <a:t>도로 선정</a:t>
              </a:r>
            </a:p>
          </p:txBody>
        </p:sp>
      </p:grpSp>
      <p:pic>
        <p:nvPicPr>
          <p:cNvPr id="13" name="Graphic 18">
            <a:extLst>
              <a:ext uri="{FF2B5EF4-FFF2-40B4-BE49-F238E27FC236}">
                <a16:creationId xmlns:a16="http://schemas.microsoft.com/office/drawing/2014/main" id="{F7864B5C-77FD-A240-65A2-5C38D5F4F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9044" y="2428234"/>
            <a:ext cx="2100012" cy="1882274"/>
          </a:xfrm>
          <a:prstGeom prst="rect">
            <a:avLst/>
          </a:prstGeom>
        </p:spPr>
      </p:pic>
      <p:cxnSp>
        <p:nvCxnSpPr>
          <p:cNvPr id="15" name="직선 연결선 2">
            <a:extLst>
              <a:ext uri="{FF2B5EF4-FFF2-40B4-BE49-F238E27FC236}">
                <a16:creationId xmlns:a16="http://schemas.microsoft.com/office/drawing/2014/main" id="{B25CCE1E-A783-3CCF-85FD-14BCD8CE4F9E}"/>
              </a:ext>
            </a:extLst>
          </p:cNvPr>
          <p:cNvCxnSpPr/>
          <p:nvPr/>
        </p:nvCxnSpPr>
        <p:spPr>
          <a:xfrm>
            <a:off x="417135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2">
            <a:extLst>
              <a:ext uri="{FF2B5EF4-FFF2-40B4-BE49-F238E27FC236}">
                <a16:creationId xmlns:a16="http://schemas.microsoft.com/office/drawing/2014/main" id="{737C6E93-0259-A1A5-099F-C7B09FCB7ACF}"/>
              </a:ext>
            </a:extLst>
          </p:cNvPr>
          <p:cNvCxnSpPr/>
          <p:nvPr/>
        </p:nvCxnSpPr>
        <p:spPr>
          <a:xfrm>
            <a:off x="417135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DD79DED-9A36-FE6B-7AC4-F07A4ED14C62}"/>
              </a:ext>
            </a:extLst>
          </p:cNvPr>
          <p:cNvGrpSpPr/>
          <p:nvPr/>
        </p:nvGrpSpPr>
        <p:grpSpPr>
          <a:xfrm>
            <a:off x="8093800" y="1419663"/>
            <a:ext cx="1794667" cy="1794667"/>
            <a:chOff x="8093800" y="1419663"/>
            <a:chExt cx="1794667" cy="1794667"/>
          </a:xfrm>
        </p:grpSpPr>
        <p:pic>
          <p:nvPicPr>
            <p:cNvPr id="2" name="그래픽 2" descr="표지판 단색으로 채워진">
              <a:extLst>
                <a:ext uri="{FF2B5EF4-FFF2-40B4-BE49-F238E27FC236}">
                  <a16:creationId xmlns:a16="http://schemas.microsoft.com/office/drawing/2014/main" id="{F64759CF-D5F4-C036-0B49-2FE0A6097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93800" y="1419663"/>
              <a:ext cx="1794667" cy="1794667"/>
            </a:xfrm>
            <a:prstGeom prst="rect">
              <a:avLst/>
            </a:prstGeom>
          </p:spPr>
        </p:pic>
        <p:pic>
          <p:nvPicPr>
            <p:cNvPr id="5" name="그래픽 2" descr="표지판 단색으로 채워진">
              <a:extLst>
                <a:ext uri="{FF2B5EF4-FFF2-40B4-BE49-F238E27FC236}">
                  <a16:creationId xmlns:a16="http://schemas.microsoft.com/office/drawing/2014/main" id="{7C87B8BD-7ED4-3EBD-74DF-4197035F8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20703" r="53173" b="58277"/>
            <a:stretch/>
          </p:blipFill>
          <p:spPr>
            <a:xfrm>
              <a:off x="8094482" y="1791896"/>
              <a:ext cx="840395" cy="377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00F5CF3-4BAE-4849-A7E7-618E0AB648EE}"/>
              </a:ext>
            </a:extLst>
          </p:cNvPr>
          <p:cNvSpPr txBox="1"/>
          <p:nvPr/>
        </p:nvSpPr>
        <p:spPr>
          <a:xfrm>
            <a:off x="934553" y="209688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도로 선정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FC58EA-8ED1-6EDB-F84F-262FE12D4DDD}"/>
              </a:ext>
            </a:extLst>
          </p:cNvPr>
          <p:cNvGrpSpPr/>
          <p:nvPr/>
        </p:nvGrpSpPr>
        <p:grpSpPr>
          <a:xfrm>
            <a:off x="3344041" y="1074885"/>
            <a:ext cx="5976144" cy="5535281"/>
            <a:chOff x="3344041" y="1074885"/>
            <a:chExt cx="5976144" cy="55352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EAFE993-479C-4C3F-ED7F-432DC5F51687}"/>
                </a:ext>
              </a:extLst>
            </p:cNvPr>
            <p:cNvSpPr/>
            <p:nvPr/>
          </p:nvSpPr>
          <p:spPr>
            <a:xfrm>
              <a:off x="3344041" y="1074885"/>
              <a:ext cx="5976144" cy="5535281"/>
            </a:xfrm>
            <a:prstGeom prst="roundRect">
              <a:avLst>
                <a:gd name="adj" fmla="val 2625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3B3D73D-05A3-AF59-9D14-A16BBEA4942F}"/>
                </a:ext>
              </a:extLst>
            </p:cNvPr>
            <p:cNvSpPr txBox="1"/>
            <p:nvPr/>
          </p:nvSpPr>
          <p:spPr>
            <a:xfrm>
              <a:off x="4982513" y="3061416"/>
              <a:ext cx="9751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b="1"/>
                <a:t>달서구</a:t>
              </a:r>
            </a:p>
          </p:txBody>
        </p:sp>
      </p:grpSp>
      <p:pic>
        <p:nvPicPr>
          <p:cNvPr id="11" name="그림 6">
            <a:extLst>
              <a:ext uri="{FF2B5EF4-FFF2-40B4-BE49-F238E27FC236}">
                <a16:creationId xmlns:a16="http://schemas.microsoft.com/office/drawing/2014/main" id="{12315430-B4B0-77B9-AD7F-2015CCDC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066" y="6371991"/>
            <a:ext cx="1302603" cy="16355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CBA683A-4D04-4BF1-A6B0-5C6B0151BF2A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23" name="직선 연결선 3">
              <a:extLst>
                <a:ext uri="{FF2B5EF4-FFF2-40B4-BE49-F238E27FC236}">
                  <a16:creationId xmlns:a16="http://schemas.microsoft.com/office/drawing/2014/main" id="{7F08A351-4587-4DC8-A24B-1946F630B267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4">
              <a:extLst>
                <a:ext uri="{FF2B5EF4-FFF2-40B4-BE49-F238E27FC236}">
                  <a16:creationId xmlns:a16="http://schemas.microsoft.com/office/drawing/2014/main" id="{84713560-FB98-4D23-851F-09A55798FD99}"/>
                </a:ext>
              </a:extLst>
            </p:cNvPr>
            <p:cNvGrpSpPr/>
            <p:nvPr/>
          </p:nvGrpSpPr>
          <p:grpSpPr>
            <a:xfrm>
              <a:off x="0" y="1536845"/>
              <a:ext cx="656948" cy="426224"/>
              <a:chOff x="-2233" y="120002"/>
              <a:chExt cx="656948" cy="426224"/>
            </a:xfrm>
          </p:grpSpPr>
          <p:sp>
            <p:nvSpPr>
              <p:cNvPr id="29" name="직사각형 9">
                <a:extLst>
                  <a:ext uri="{FF2B5EF4-FFF2-40B4-BE49-F238E27FC236}">
                    <a16:creationId xmlns:a16="http://schemas.microsoft.com/office/drawing/2014/main" id="{FAD9F2FB-3A81-4C93-9F11-1436D8D6A7D7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각 삼각형 10">
                <a:extLst>
                  <a:ext uri="{FF2B5EF4-FFF2-40B4-BE49-F238E27FC236}">
                    <a16:creationId xmlns:a16="http://schemas.microsoft.com/office/drawing/2014/main" id="{97AF4403-68F4-4946-AFC1-7BB3A20EBAF1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4B091E-5243-4724-BB3B-11CC29BE68A2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31A734-8FF2-4045-86F0-62DB0EA02006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DAD2BD-851B-43A8-B325-5A22CD3C92B9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383310-A117-464B-A9FD-ADB4F28509E8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84550FB-0B73-4B3A-A313-CAC22BB2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3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878839" y="2728740"/>
            <a:ext cx="2970683" cy="1346596"/>
            <a:chOff x="901700" y="2721114"/>
            <a:chExt cx="806757" cy="48309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570842" cy="276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</a:t>
              </a:r>
              <a:endParaRPr lang="ko-KR" altLang="en-US" sz="44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2972335"/>
              <a:ext cx="806757" cy="23187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3600" spc="-300" err="1">
                  <a:latin typeface="맑은 고딕"/>
                  <a:ea typeface="맑은 고딕"/>
                </a:rPr>
                <a:t>도로</a:t>
              </a:r>
              <a:r>
                <a:rPr lang="en-US" altLang="ko-KR" sz="3600" spc="-300">
                  <a:latin typeface="맑은 고딕"/>
                  <a:ea typeface="맑은 고딕"/>
                </a:rPr>
                <a:t> </a:t>
              </a:r>
              <a:r>
                <a:rPr lang="en-US" altLang="ko-KR" sz="3600" spc="-300" err="1">
                  <a:latin typeface="맑은 고딕"/>
                  <a:ea typeface="맑은 고딕"/>
                </a:rPr>
                <a:t>드림</a:t>
              </a:r>
              <a:r>
                <a:rPr lang="en-US" altLang="ko-KR" sz="3600" spc="-300">
                  <a:latin typeface="맑은 고딕"/>
                  <a:ea typeface="맑은 고딕"/>
                </a:rPr>
                <a:t> 개요</a:t>
              </a:r>
              <a:endParaRPr lang="en-US" altLang="ko-KR" sz="3600" spc="-3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8" name="직선 연결선 2">
            <a:extLst>
              <a:ext uri="{FF2B5EF4-FFF2-40B4-BE49-F238E27FC236}">
                <a16:creationId xmlns:a16="http://schemas.microsoft.com/office/drawing/2014/main" id="{7404AA45-073D-EF90-1DEC-B8D678CFDE5F}"/>
              </a:ext>
            </a:extLst>
          </p:cNvPr>
          <p:cNvCxnSpPr/>
          <p:nvPr/>
        </p:nvCxnSpPr>
        <p:spPr>
          <a:xfrm>
            <a:off x="417135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0AB7680-9209-F599-80A3-F430F03059FF}"/>
              </a:ext>
            </a:extLst>
          </p:cNvPr>
          <p:cNvGrpSpPr/>
          <p:nvPr/>
        </p:nvGrpSpPr>
        <p:grpSpPr>
          <a:xfrm>
            <a:off x="6303796" y="2256238"/>
            <a:ext cx="4035123" cy="2154801"/>
            <a:chOff x="6303796" y="2256238"/>
            <a:chExt cx="4035123" cy="21548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DD55CD-9D6F-5986-988A-CE8660FB52F2}"/>
                </a:ext>
              </a:extLst>
            </p:cNvPr>
            <p:cNvGrpSpPr/>
            <p:nvPr/>
          </p:nvGrpSpPr>
          <p:grpSpPr>
            <a:xfrm>
              <a:off x="6303796" y="2256238"/>
              <a:ext cx="4035123" cy="2154801"/>
              <a:chOff x="6303796" y="2287769"/>
              <a:chExt cx="4035123" cy="2154801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0CE3FECA-F266-7724-E4F8-EC06D073E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03796" y="2466973"/>
                <a:ext cx="1809229" cy="1876603"/>
              </a:xfrm>
              <a:prstGeom prst="rect">
                <a:avLst/>
              </a:prstGeom>
            </p:spPr>
          </p:pic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10F6E491-8939-5942-6F93-AECBF5E876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0193" y="2287769"/>
                <a:ext cx="2498726" cy="2154801"/>
              </a:xfrm>
              <a:prstGeom prst="rect">
                <a:avLst/>
              </a:prstGeom>
            </p:spPr>
          </p:pic>
        </p:grp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FC74C755-463A-9D46-70C9-BE1DAB45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293" y="2336448"/>
              <a:ext cx="1385779" cy="148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43E5608-A71F-470B-9609-E55480716E50}"/>
              </a:ext>
            </a:extLst>
          </p:cNvPr>
          <p:cNvSpPr txBox="1"/>
          <p:nvPr/>
        </p:nvSpPr>
        <p:spPr>
          <a:xfrm>
            <a:off x="934553" y="209688"/>
            <a:ext cx="4701928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 b="1" spc="-300">
                <a:solidFill>
                  <a:schemeClr val="accent4"/>
                </a:solidFill>
                <a:latin typeface="Malgun Gothic"/>
              </a:rPr>
              <a:t>K-Means </a:t>
            </a:r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군집 분석</a:t>
            </a: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B701A7BF-D6CC-D961-E723-1611420E630D}"/>
              </a:ext>
            </a:extLst>
          </p:cNvPr>
          <p:cNvSpPr/>
          <p:nvPr/>
        </p:nvSpPr>
        <p:spPr>
          <a:xfrm>
            <a:off x="1633377" y="2082761"/>
            <a:ext cx="484632" cy="484632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D5E4731E-5EFB-F5F8-C16C-92D0B0DDBF2D}"/>
              </a:ext>
            </a:extLst>
          </p:cNvPr>
          <p:cNvSpPr/>
          <p:nvPr/>
        </p:nvSpPr>
        <p:spPr>
          <a:xfrm>
            <a:off x="2024145" y="2082761"/>
            <a:ext cx="484632" cy="484632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DFB27-66F8-70E0-E166-1ADF2B6FEE7C}"/>
              </a:ext>
            </a:extLst>
          </p:cNvPr>
          <p:cNvSpPr txBox="1"/>
          <p:nvPr/>
        </p:nvSpPr>
        <p:spPr>
          <a:xfrm>
            <a:off x="3135445" y="1762037"/>
            <a:ext cx="686312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각 데이터의</a:t>
            </a:r>
            <a:r>
              <a:rPr lang="ko-KR" sz="3600" b="1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3600" b="1" dirty="0">
                <a:solidFill>
                  <a:srgbClr val="0070C0"/>
                </a:solidFill>
                <a:latin typeface="Malgun Gothic"/>
                <a:ea typeface="Malgun Gothic"/>
                <a:cs typeface="+mn-lt"/>
              </a:rPr>
              <a:t>유사성</a:t>
            </a:r>
            <a:r>
              <a:rPr lang="ko-KR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을 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측정하여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solidFill>
                <a:schemeClr val="accent3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0070C0"/>
                </a:solidFill>
                <a:latin typeface="Malgun Gothic"/>
                <a:ea typeface="Malgun Gothic"/>
                <a:cs typeface="+mn-lt"/>
              </a:rPr>
              <a:t>다수의 군집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을</a:t>
            </a:r>
            <a:r>
              <a:rPr lang="ko-KR" altLang="en-US" sz="2400" dirty="0">
                <a:solidFill>
                  <a:schemeClr val="accent3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3600" b="1" dirty="0">
                <a:solidFill>
                  <a:srgbClr val="0070C0"/>
                </a:solidFill>
                <a:latin typeface="Malgun Gothic"/>
                <a:ea typeface="Malgun Gothic"/>
                <a:cs typeface="+mn-lt"/>
              </a:rPr>
              <a:t>중심기반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으로 나누고</a:t>
            </a:r>
            <a:r>
              <a:rPr lang="ko-KR" sz="2800" dirty="0">
                <a:solidFill>
                  <a:schemeClr val="accent3"/>
                </a:solidFill>
                <a:latin typeface="Malgun Gothic"/>
                <a:ea typeface="Malgun Gothic"/>
                <a:cs typeface="+mn-lt"/>
              </a:rPr>
              <a:t> </a:t>
            </a:r>
            <a:endParaRPr lang="ko-KR" altLang="en-US" sz="2800" dirty="0">
              <a:solidFill>
                <a:schemeClr val="accent3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accent3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28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군집 간의</a:t>
            </a:r>
            <a:r>
              <a:rPr lang="ko-KR" sz="3600" b="1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3600" b="1" dirty="0">
                <a:solidFill>
                  <a:srgbClr val="0070C0"/>
                </a:solidFill>
                <a:latin typeface="Malgun Gothic"/>
                <a:ea typeface="Malgun Gothic"/>
                <a:cs typeface="+mn-lt"/>
              </a:rPr>
              <a:t>상이성</a:t>
            </a:r>
            <a:r>
              <a:rPr lang="ko-KR" sz="2400" dirty="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을 확인하는</a:t>
            </a:r>
            <a:r>
              <a:rPr lang="ko-KR" sz="2400" dirty="0">
                <a:solidFill>
                  <a:schemeClr val="accent3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3600" b="1" dirty="0">
                <a:solidFill>
                  <a:srgbClr val="0070C0"/>
                </a:solidFill>
                <a:latin typeface="Malgun Gothic"/>
                <a:ea typeface="Malgun Gothic"/>
                <a:cs typeface="+mn-lt"/>
              </a:rPr>
              <a:t>분석</a:t>
            </a:r>
            <a:endParaRPr lang="en-US" altLang="ko-KR" sz="3600" b="1" dirty="0">
              <a:solidFill>
                <a:srgbClr val="0070C0"/>
              </a:solidFill>
              <a:latin typeface="Malgun Gothic"/>
              <a:ea typeface="Malgun Gothic"/>
              <a:cs typeface="+mn-lt"/>
            </a:endParaRPr>
          </a:p>
          <a:p>
            <a:endParaRPr lang="ko-KR" altLang="en-US" sz="2400" dirty="0">
              <a:solidFill>
                <a:srgbClr val="BEB7B1"/>
              </a:solidFill>
              <a:latin typeface="Malgun Gothic"/>
              <a:ea typeface="Malgun Gothic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B61D24-F6AB-41DD-81A6-CD03C1DA2F0A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25" name="직선 연결선 3">
              <a:extLst>
                <a:ext uri="{FF2B5EF4-FFF2-40B4-BE49-F238E27FC236}">
                  <a16:creationId xmlns:a16="http://schemas.microsoft.com/office/drawing/2014/main" id="{688A38C3-9860-4437-81A1-8A07744B27DE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4">
              <a:extLst>
                <a:ext uri="{FF2B5EF4-FFF2-40B4-BE49-F238E27FC236}">
                  <a16:creationId xmlns:a16="http://schemas.microsoft.com/office/drawing/2014/main" id="{4C35DC57-8C96-4038-8DEC-0AB7E95B523D}"/>
                </a:ext>
              </a:extLst>
            </p:cNvPr>
            <p:cNvGrpSpPr/>
            <p:nvPr/>
          </p:nvGrpSpPr>
          <p:grpSpPr>
            <a:xfrm>
              <a:off x="0" y="1536845"/>
              <a:ext cx="656948" cy="426224"/>
              <a:chOff x="-2233" y="120002"/>
              <a:chExt cx="656948" cy="426224"/>
            </a:xfrm>
          </p:grpSpPr>
          <p:sp>
            <p:nvSpPr>
              <p:cNvPr id="31" name="직사각형 9">
                <a:extLst>
                  <a:ext uri="{FF2B5EF4-FFF2-40B4-BE49-F238E27FC236}">
                    <a16:creationId xmlns:a16="http://schemas.microsoft.com/office/drawing/2014/main" id="{A9332D12-A364-4962-8C08-7C80F61CAAF4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각 삼각형 10">
                <a:extLst>
                  <a:ext uri="{FF2B5EF4-FFF2-40B4-BE49-F238E27FC236}">
                    <a16:creationId xmlns:a16="http://schemas.microsoft.com/office/drawing/2014/main" id="{1496E055-A18F-4C89-B756-ECD5FBE0662E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1152CC-55C2-4B90-BEF5-C56EFF7D547D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0A02C6-4F73-4D86-8268-483E3A999211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FA0F80-1BF9-44BC-ADA8-5CD8230B435C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D68584-00FA-4161-81FE-54C8D431A2E6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17" name="슬라이드 번호 개체 틀 17">
            <a:extLst>
              <a:ext uri="{FF2B5EF4-FFF2-40B4-BE49-F238E27FC236}">
                <a16:creationId xmlns:a16="http://schemas.microsoft.com/office/drawing/2014/main" id="{489A1642-0D73-4228-B5A0-4C0AFB3A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3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E2E8A5-00CD-0F98-92A9-E538FF4BB7CE}"/>
              </a:ext>
            </a:extLst>
          </p:cNvPr>
          <p:cNvGrpSpPr/>
          <p:nvPr/>
        </p:nvGrpSpPr>
        <p:grpSpPr>
          <a:xfrm>
            <a:off x="3245023" y="966983"/>
            <a:ext cx="5701954" cy="5701954"/>
            <a:chOff x="3245023" y="966983"/>
            <a:chExt cx="5701954" cy="570195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AC571C-9AEC-31D3-B8F7-4297DD27FC48}"/>
                </a:ext>
              </a:extLst>
            </p:cNvPr>
            <p:cNvSpPr/>
            <p:nvPr/>
          </p:nvSpPr>
          <p:spPr>
            <a:xfrm>
              <a:off x="3245023" y="966983"/>
              <a:ext cx="5701954" cy="5701954"/>
            </a:xfrm>
            <a:prstGeom prst="roundRect">
              <a:avLst>
                <a:gd name="adj" fmla="val 3470"/>
              </a:avLst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9" name="Donut 8">
              <a:extLst>
                <a:ext uri="{FF2B5EF4-FFF2-40B4-BE49-F238E27FC236}">
                  <a16:creationId xmlns:a16="http://schemas.microsoft.com/office/drawing/2014/main" id="{629EAE96-7C1F-622F-1BD1-07EAAC4C175A}"/>
                </a:ext>
              </a:extLst>
            </p:cNvPr>
            <p:cNvSpPr/>
            <p:nvPr/>
          </p:nvSpPr>
          <p:spPr>
            <a:xfrm>
              <a:off x="5349356" y="1701219"/>
              <a:ext cx="2631544" cy="2631544"/>
            </a:xfrm>
            <a:prstGeom prst="donut">
              <a:avLst>
                <a:gd name="adj" fmla="val 516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71BB07A-1AE7-F617-03E9-71D5B804F795}"/>
              </a:ext>
            </a:extLst>
          </p:cNvPr>
          <p:cNvSpPr txBox="1"/>
          <p:nvPr/>
        </p:nvSpPr>
        <p:spPr>
          <a:xfrm>
            <a:off x="934553" y="209688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분석 결과</a:t>
            </a:r>
          </a:p>
        </p:txBody>
      </p:sp>
      <p:pic>
        <p:nvPicPr>
          <p:cNvPr id="11" name="그림 8">
            <a:extLst>
              <a:ext uri="{FF2B5EF4-FFF2-40B4-BE49-F238E27FC236}">
                <a16:creationId xmlns:a16="http://schemas.microsoft.com/office/drawing/2014/main" id="{7BBAC414-B604-22D1-1D86-67ACEB58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19" y="6483353"/>
            <a:ext cx="3248490" cy="7208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F4024D-7C88-4F79-A01B-35BE85AFFC3C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18" name="직선 연결선 3">
              <a:extLst>
                <a:ext uri="{FF2B5EF4-FFF2-40B4-BE49-F238E27FC236}">
                  <a16:creationId xmlns:a16="http://schemas.microsoft.com/office/drawing/2014/main" id="{4D39B724-0F64-4847-BCD8-03861E99CCA8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4">
              <a:extLst>
                <a:ext uri="{FF2B5EF4-FFF2-40B4-BE49-F238E27FC236}">
                  <a16:creationId xmlns:a16="http://schemas.microsoft.com/office/drawing/2014/main" id="{C6D08309-907B-4237-B57D-AFA43D89C35D}"/>
                </a:ext>
              </a:extLst>
            </p:cNvPr>
            <p:cNvGrpSpPr/>
            <p:nvPr/>
          </p:nvGrpSpPr>
          <p:grpSpPr>
            <a:xfrm>
              <a:off x="0" y="1536845"/>
              <a:ext cx="656948" cy="426224"/>
              <a:chOff x="-2233" y="120002"/>
              <a:chExt cx="656948" cy="426224"/>
            </a:xfrm>
          </p:grpSpPr>
          <p:sp>
            <p:nvSpPr>
              <p:cNvPr id="28" name="직사각형 9">
                <a:extLst>
                  <a:ext uri="{FF2B5EF4-FFF2-40B4-BE49-F238E27FC236}">
                    <a16:creationId xmlns:a16="http://schemas.microsoft.com/office/drawing/2014/main" id="{729053D5-C235-4B0A-AEF9-7189E489ACE2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각 삼각형 10">
                <a:extLst>
                  <a:ext uri="{FF2B5EF4-FFF2-40B4-BE49-F238E27FC236}">
                    <a16:creationId xmlns:a16="http://schemas.microsoft.com/office/drawing/2014/main" id="{EF43D0FD-B7AA-488E-BA25-B7F0E81CA040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032579-527F-4F35-9E76-6079E5F0D274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063AEA-24EB-412D-9C71-6CFCDAA6E18B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A0A010-D54A-4BA1-9130-676B00E0C761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81A894-F894-4F3E-8462-04D9D0B571C5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23" name="슬라이드 번호 개체 틀 17">
            <a:extLst>
              <a:ext uri="{FF2B5EF4-FFF2-40B4-BE49-F238E27FC236}">
                <a16:creationId xmlns:a16="http://schemas.microsoft.com/office/drawing/2014/main" id="{3AC2DB8B-DCC0-4A8B-82F2-FA6EDA95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935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43E5608-A71F-470B-9609-E55480716E50}"/>
              </a:ext>
            </a:extLst>
          </p:cNvPr>
          <p:cNvSpPr txBox="1"/>
          <p:nvPr/>
        </p:nvSpPr>
        <p:spPr>
          <a:xfrm>
            <a:off x="934553" y="209688"/>
            <a:ext cx="5849678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 b="1" spc="-300">
                <a:solidFill>
                  <a:schemeClr val="accent4"/>
                </a:solidFill>
                <a:latin typeface="Malgun Gothic"/>
              </a:rPr>
              <a:t>folium </a:t>
            </a:r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지도 시각화 분석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297182-FBB1-C97B-B338-B53B4382F3CE}"/>
              </a:ext>
            </a:extLst>
          </p:cNvPr>
          <p:cNvGrpSpPr/>
          <p:nvPr/>
        </p:nvGrpSpPr>
        <p:grpSpPr>
          <a:xfrm>
            <a:off x="890043" y="1438954"/>
            <a:ext cx="10945202" cy="5128101"/>
            <a:chOff x="890043" y="1438954"/>
            <a:chExt cx="10945202" cy="512810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7FFFEE-B81E-43E8-8BF0-039A1F2525D9}"/>
                </a:ext>
              </a:extLst>
            </p:cNvPr>
            <p:cNvSpPr txBox="1"/>
            <p:nvPr/>
          </p:nvSpPr>
          <p:spPr>
            <a:xfrm>
              <a:off x="1074386" y="3621918"/>
              <a:ext cx="2398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</a:rPr>
                <a:t>내용을 입력하세요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913FE8-D61F-CC32-8A9E-DEA932F396E9}"/>
                </a:ext>
              </a:extLst>
            </p:cNvPr>
            <p:cNvSpPr/>
            <p:nvPr/>
          </p:nvSpPr>
          <p:spPr>
            <a:xfrm>
              <a:off x="890043" y="1438954"/>
              <a:ext cx="3051904" cy="3051904"/>
            </a:xfrm>
            <a:prstGeom prst="ellipse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016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5E8347B8-D475-A44E-6ABB-43D3BAAE5B30}"/>
                </a:ext>
              </a:extLst>
            </p:cNvPr>
            <p:cNvSpPr/>
            <p:nvPr/>
          </p:nvSpPr>
          <p:spPr>
            <a:xfrm>
              <a:off x="2016362" y="1831945"/>
              <a:ext cx="1408503" cy="1408503"/>
            </a:xfrm>
            <a:prstGeom prst="donut">
              <a:avLst>
                <a:gd name="adj" fmla="val 516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282E133-2FE9-7EBA-F1E3-4D74A543EF46}"/>
                </a:ext>
              </a:extLst>
            </p:cNvPr>
            <p:cNvSpPr/>
            <p:nvPr/>
          </p:nvSpPr>
          <p:spPr>
            <a:xfrm>
              <a:off x="5156587" y="1464403"/>
              <a:ext cx="6678658" cy="5102652"/>
            </a:xfrm>
            <a:prstGeom prst="roundRect">
              <a:avLst>
                <a:gd name="adj" fmla="val 4476"/>
              </a:avLst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016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B33D83-F402-8B03-4716-CF1DFE706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129" y="1464403"/>
              <a:ext cx="2729130" cy="409755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5676-F05E-29EB-97B5-5180B4ED69AA}"/>
                </a:ext>
              </a:extLst>
            </p:cNvPr>
            <p:cNvCxnSpPr>
              <a:cxnSpLocks/>
            </p:cNvCxnSpPr>
            <p:nvPr/>
          </p:nvCxnSpPr>
          <p:spPr>
            <a:xfrm>
              <a:off x="2152481" y="2905041"/>
              <a:ext cx="3085103" cy="3650394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6CAEECE-E7FA-BD02-9D29-F1AEA843559B}"/>
                </a:ext>
              </a:extLst>
            </p:cNvPr>
            <p:cNvSpPr/>
            <p:nvPr/>
          </p:nvSpPr>
          <p:spPr>
            <a:xfrm>
              <a:off x="8452422" y="2267713"/>
              <a:ext cx="555954" cy="555954"/>
            </a:xfrm>
            <a:prstGeom prst="ellipse">
              <a:avLst/>
            </a:prstGeom>
            <a:solidFill>
              <a:srgbClr val="3D3A35"/>
            </a:solidFill>
            <a:ln w="101600">
              <a:solidFill>
                <a:srgbClr val="7C7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rgbClr val="E0D8C8"/>
                  </a:solidFill>
                </a:rPr>
                <a:t>14</a:t>
              </a:r>
              <a:endParaRPr lang="en-KR" sz="1400">
                <a:solidFill>
                  <a:srgbClr val="E0D8C8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536986-A763-8B7B-35E5-AB4D0D5E3926}"/>
                </a:ext>
              </a:extLst>
            </p:cNvPr>
            <p:cNvSpPr/>
            <p:nvPr/>
          </p:nvSpPr>
          <p:spPr>
            <a:xfrm>
              <a:off x="7580845" y="2686929"/>
              <a:ext cx="555954" cy="555954"/>
            </a:xfrm>
            <a:prstGeom prst="ellipse">
              <a:avLst/>
            </a:prstGeom>
            <a:solidFill>
              <a:srgbClr val="3D3A35"/>
            </a:solidFill>
            <a:ln w="101600">
              <a:solidFill>
                <a:srgbClr val="7C7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rgbClr val="E0D8C8"/>
                  </a:solidFill>
                </a:rPr>
                <a:t>11</a:t>
              </a:r>
              <a:endParaRPr lang="en-KR" sz="1600">
                <a:solidFill>
                  <a:srgbClr val="E0D8C8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60A981-CAC0-3BDB-02D3-44DE36202DE2}"/>
                </a:ext>
              </a:extLst>
            </p:cNvPr>
            <p:cNvSpPr/>
            <p:nvPr/>
          </p:nvSpPr>
          <p:spPr>
            <a:xfrm>
              <a:off x="6584955" y="3867380"/>
              <a:ext cx="555954" cy="555954"/>
            </a:xfrm>
            <a:prstGeom prst="ellipse">
              <a:avLst/>
            </a:prstGeom>
            <a:solidFill>
              <a:srgbClr val="3D3A35"/>
            </a:solidFill>
            <a:ln w="101600">
              <a:solidFill>
                <a:srgbClr val="7C7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rgbClr val="E0D8C8"/>
                  </a:solidFill>
                </a:rPr>
                <a:t>13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A5D4A4A-9BBB-2EE1-5C89-16B3F69707D9}"/>
                </a:ext>
              </a:extLst>
            </p:cNvPr>
            <p:cNvSpPr/>
            <p:nvPr/>
          </p:nvSpPr>
          <p:spPr>
            <a:xfrm>
              <a:off x="6732131" y="4448783"/>
              <a:ext cx="555954" cy="555954"/>
            </a:xfrm>
            <a:prstGeom prst="ellipse">
              <a:avLst/>
            </a:prstGeom>
            <a:solidFill>
              <a:srgbClr val="3D3A35"/>
            </a:solidFill>
            <a:ln w="101600">
              <a:solidFill>
                <a:srgbClr val="7C7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rgbClr val="E0D8C8"/>
                  </a:solidFill>
                </a:rPr>
                <a:t>12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9745269-08D4-4787-DF2E-6F140D04DBC7}"/>
                </a:ext>
              </a:extLst>
            </p:cNvPr>
            <p:cNvSpPr/>
            <p:nvPr/>
          </p:nvSpPr>
          <p:spPr>
            <a:xfrm>
              <a:off x="8060623" y="5659881"/>
              <a:ext cx="555954" cy="555954"/>
            </a:xfrm>
            <a:prstGeom prst="ellipse">
              <a:avLst/>
            </a:prstGeom>
            <a:solidFill>
              <a:srgbClr val="3D3A35"/>
            </a:solidFill>
            <a:ln w="101600">
              <a:solidFill>
                <a:srgbClr val="7C7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rgbClr val="E0D8C8"/>
                  </a:solidFill>
                </a:rPr>
                <a:t>10</a:t>
              </a:r>
              <a:endParaRPr lang="en-KR" sz="1400">
                <a:solidFill>
                  <a:srgbClr val="E0D8C8"/>
                </a:solidFill>
              </a:endParaRPr>
            </a:p>
          </p:txBody>
        </p:sp>
      </p:grpSp>
      <p:pic>
        <p:nvPicPr>
          <p:cNvPr id="18" name="그림 8">
            <a:extLst>
              <a:ext uri="{FF2B5EF4-FFF2-40B4-BE49-F238E27FC236}">
                <a16:creationId xmlns:a16="http://schemas.microsoft.com/office/drawing/2014/main" id="{91335575-8130-7FD4-4109-FF1B97ABE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202" y="6385313"/>
            <a:ext cx="3248490" cy="7208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F86454-B771-4A88-987A-C6D07EB73C73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27" name="직선 연결선 3">
              <a:extLst>
                <a:ext uri="{FF2B5EF4-FFF2-40B4-BE49-F238E27FC236}">
                  <a16:creationId xmlns:a16="http://schemas.microsoft.com/office/drawing/2014/main" id="{F75B2635-AB33-44F3-B4DB-466BD5FBEF06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4">
              <a:extLst>
                <a:ext uri="{FF2B5EF4-FFF2-40B4-BE49-F238E27FC236}">
                  <a16:creationId xmlns:a16="http://schemas.microsoft.com/office/drawing/2014/main" id="{2D0A2284-100A-4A16-92CF-2F89597CA2C4}"/>
                </a:ext>
              </a:extLst>
            </p:cNvPr>
            <p:cNvGrpSpPr/>
            <p:nvPr/>
          </p:nvGrpSpPr>
          <p:grpSpPr>
            <a:xfrm>
              <a:off x="0" y="1536845"/>
              <a:ext cx="656948" cy="426224"/>
              <a:chOff x="-2233" y="120002"/>
              <a:chExt cx="656948" cy="426224"/>
            </a:xfrm>
          </p:grpSpPr>
          <p:sp>
            <p:nvSpPr>
              <p:cNvPr id="34" name="직사각형 9">
                <a:extLst>
                  <a:ext uri="{FF2B5EF4-FFF2-40B4-BE49-F238E27FC236}">
                    <a16:creationId xmlns:a16="http://schemas.microsoft.com/office/drawing/2014/main" id="{67BFF752-D748-44A8-9E6C-B74713D94C0A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각 삼각형 10">
                <a:extLst>
                  <a:ext uri="{FF2B5EF4-FFF2-40B4-BE49-F238E27FC236}">
                    <a16:creationId xmlns:a16="http://schemas.microsoft.com/office/drawing/2014/main" id="{3705EFFC-4C49-48E2-856E-EF30A33E0379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22EE04-0BEC-479F-854D-42498F6F5F2A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B2CBF2-4659-40BF-BD2D-EB730CC49801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410157-447E-4858-A7D0-7AF4320E5254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527241-74BC-45CD-9A59-6BD9A64F724B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37" name="슬라이드 번호 개체 틀 17">
            <a:extLst>
              <a:ext uri="{FF2B5EF4-FFF2-40B4-BE49-F238E27FC236}">
                <a16:creationId xmlns:a16="http://schemas.microsoft.com/office/drawing/2014/main" id="{40BF61A1-178B-44E7-AB0B-44022A54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889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F7CA93D-E229-F1AC-552F-A71EE227EA98}"/>
              </a:ext>
            </a:extLst>
          </p:cNvPr>
          <p:cNvSpPr txBox="1"/>
          <p:nvPr/>
        </p:nvSpPr>
        <p:spPr>
          <a:xfrm>
            <a:off x="934553" y="209688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Malgun Gothic"/>
                <a:ea typeface="Malgun Gothic"/>
              </a:rPr>
              <a:t>예외 처리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0325E584-2ECE-8F82-0AC6-5A1CDC996651}"/>
              </a:ext>
            </a:extLst>
          </p:cNvPr>
          <p:cNvSpPr/>
          <p:nvPr/>
        </p:nvSpPr>
        <p:spPr>
          <a:xfrm>
            <a:off x="1559774" y="-935193"/>
            <a:ext cx="323647" cy="366576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A9DEA31F-3461-00A4-536E-52EA4DEAEBBE}"/>
              </a:ext>
            </a:extLst>
          </p:cNvPr>
          <p:cNvSpPr/>
          <p:nvPr/>
        </p:nvSpPr>
        <p:spPr>
          <a:xfrm>
            <a:off x="1789556" y="-935193"/>
            <a:ext cx="323647" cy="366576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E3E85-29E5-ACBC-D2C4-3C8EE659A853}"/>
              </a:ext>
            </a:extLst>
          </p:cNvPr>
          <p:cNvSpPr txBox="1"/>
          <p:nvPr/>
        </p:nvSpPr>
        <p:spPr>
          <a:xfrm>
            <a:off x="2279472" y="-943919"/>
            <a:ext cx="48173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latin typeface="Malgun Gothic"/>
                <a:ea typeface="Malgun Gothic"/>
              </a:rPr>
              <a:t>목적  :  실현성을 높이기 위함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C93BBB-362B-1478-064A-08B064929756}"/>
              </a:ext>
            </a:extLst>
          </p:cNvPr>
          <p:cNvGrpSpPr/>
          <p:nvPr/>
        </p:nvGrpSpPr>
        <p:grpSpPr>
          <a:xfrm>
            <a:off x="2185968" y="2356078"/>
            <a:ext cx="7843788" cy="3665559"/>
            <a:chOff x="2185968" y="2356078"/>
            <a:chExt cx="7843788" cy="3665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69195AA-42CB-77FF-1A56-F93D0D98E451}"/>
                </a:ext>
              </a:extLst>
            </p:cNvPr>
            <p:cNvGrpSpPr/>
            <p:nvPr/>
          </p:nvGrpSpPr>
          <p:grpSpPr>
            <a:xfrm>
              <a:off x="3253434" y="3752358"/>
              <a:ext cx="6776321" cy="901579"/>
              <a:chOff x="2592121" y="3434382"/>
              <a:chExt cx="6776321" cy="901579"/>
            </a:xfrm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A4BB2E52-4B9D-46AE-F4A8-809B6B15B211}"/>
                  </a:ext>
                </a:extLst>
              </p:cNvPr>
              <p:cNvSpPr/>
              <p:nvPr/>
            </p:nvSpPr>
            <p:spPr>
              <a:xfrm>
                <a:off x="2592121" y="3434382"/>
                <a:ext cx="6776321" cy="901579"/>
              </a:xfrm>
              <a:custGeom>
                <a:avLst/>
                <a:gdLst>
                  <a:gd name="connsiteX0" fmla="*/ 0 w 2376289"/>
                  <a:gd name="connsiteY0" fmla="*/ 0 h 1188144"/>
                  <a:gd name="connsiteX1" fmla="*/ 2376289 w 2376289"/>
                  <a:gd name="connsiteY1" fmla="*/ 0 h 1188144"/>
                  <a:gd name="connsiteX2" fmla="*/ 2376289 w 2376289"/>
                  <a:gd name="connsiteY2" fmla="*/ 1188144 h 1188144"/>
                  <a:gd name="connsiteX3" fmla="*/ 0 w 2376289"/>
                  <a:gd name="connsiteY3" fmla="*/ 1188144 h 1188144"/>
                  <a:gd name="connsiteX4" fmla="*/ 0 w 2376289"/>
                  <a:gd name="connsiteY4" fmla="*/ 0 h 118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89" h="1188144">
                    <a:moveTo>
                      <a:pt x="0" y="0"/>
                    </a:moveTo>
                    <a:lnTo>
                      <a:pt x="2376289" y="0"/>
                    </a:lnTo>
                    <a:lnTo>
                      <a:pt x="2376289" y="1188144"/>
                    </a:lnTo>
                    <a:lnTo>
                      <a:pt x="0" y="1188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480" tIns="30480" rIns="30480" bIns="30480" numCol="1" spcCol="1270" anchor="ctr" anchorCtr="0">
                <a:noAutofit/>
              </a:bodyPr>
              <a:lstStyle/>
              <a:p>
                <a:pPr marL="0" lvl="0" indent="0" algn="ctr" defTabSz="2133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4800" kern="12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A94724-DFB3-C3D2-69B1-8B77329D0AF8}"/>
                  </a:ext>
                </a:extLst>
              </p:cNvPr>
              <p:cNvSpPr txBox="1"/>
              <p:nvPr/>
            </p:nvSpPr>
            <p:spPr>
              <a:xfrm>
                <a:off x="2592206" y="3732189"/>
                <a:ext cx="568720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b="1">
                    <a:latin typeface="Malgun Gothic"/>
                    <a:ea typeface="Malgun Gothic"/>
                  </a:rPr>
                  <a:t>아파트 단지 </a:t>
                </a:r>
                <a:r>
                  <a:rPr lang="ko-KR" b="1">
                    <a:latin typeface="Malgun Gothic"/>
                    <a:ea typeface="Malgun Gothic"/>
                  </a:rPr>
                  <a:t>및</a:t>
                </a:r>
                <a:r>
                  <a:rPr lang="ko-KR" altLang="en-US" b="1">
                    <a:latin typeface="Malgun Gothic"/>
                    <a:ea typeface="Malgun Gothic"/>
                  </a:rPr>
                  <a:t> </a:t>
                </a:r>
                <a:r>
                  <a:rPr lang="ko-KR" b="1">
                    <a:latin typeface="Malgun Gothic"/>
                    <a:ea typeface="Malgun Gothic"/>
                  </a:rPr>
                  <a:t>상가 </a:t>
                </a:r>
                <a:r>
                  <a:rPr lang="ko-KR" altLang="en-US" b="1">
                    <a:latin typeface="Malgun Gothic"/>
                    <a:ea typeface="Malgun Gothic"/>
                  </a:rPr>
                  <a:t>주차장에서 일어난 사고</a:t>
                </a:r>
                <a:endParaRPr lang="ko-KR"/>
              </a:p>
            </p:txBody>
          </p:sp>
        </p:grpSp>
        <p:pic>
          <p:nvPicPr>
            <p:cNvPr id="19" name="그림 18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63D54F14-0C64-1A76-8F94-404931B0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348" y="3720943"/>
              <a:ext cx="938214" cy="964407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0B6F0D5-53A8-FC75-62A8-36D1DD732979}"/>
                </a:ext>
              </a:extLst>
            </p:cNvPr>
            <p:cNvGrpSpPr/>
            <p:nvPr/>
          </p:nvGrpSpPr>
          <p:grpSpPr>
            <a:xfrm>
              <a:off x="2185968" y="2356078"/>
              <a:ext cx="7843788" cy="943135"/>
              <a:chOff x="2185968" y="2739168"/>
              <a:chExt cx="7843788" cy="943135"/>
            </a:xfrm>
          </p:grpSpPr>
          <p:pic>
            <p:nvPicPr>
              <p:cNvPr id="42" name="그림 15" descr="텍스트, 실외, 표지판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72F25B5C-054A-0A0D-D0AA-59492325F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5968" y="2774342"/>
                <a:ext cx="934255" cy="907961"/>
              </a:xfrm>
              <a:prstGeom prst="rect">
                <a:avLst/>
              </a:prstGeom>
              <a:ln w="101600">
                <a:noFill/>
              </a:ln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28E2452-C14C-8F95-5936-FBCB210A5AF1}"/>
                  </a:ext>
                </a:extLst>
              </p:cNvPr>
              <p:cNvGrpSpPr/>
              <p:nvPr/>
            </p:nvGrpSpPr>
            <p:grpSpPr>
              <a:xfrm>
                <a:off x="3253435" y="2739168"/>
                <a:ext cx="6776321" cy="901579"/>
                <a:chOff x="3253435" y="2739168"/>
                <a:chExt cx="6776321" cy="901579"/>
              </a:xfrm>
            </p:grpSpPr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ACA37110-7F52-79A0-837A-5E9AF246946A}"/>
                    </a:ext>
                  </a:extLst>
                </p:cNvPr>
                <p:cNvSpPr/>
                <p:nvPr/>
              </p:nvSpPr>
              <p:spPr>
                <a:xfrm>
                  <a:off x="3253435" y="2739168"/>
                  <a:ext cx="6776321" cy="901579"/>
                </a:xfrm>
                <a:custGeom>
                  <a:avLst/>
                  <a:gdLst>
                    <a:gd name="connsiteX0" fmla="*/ 0 w 2376289"/>
                    <a:gd name="connsiteY0" fmla="*/ 0 h 1188144"/>
                    <a:gd name="connsiteX1" fmla="*/ 2376289 w 2376289"/>
                    <a:gd name="connsiteY1" fmla="*/ 0 h 1188144"/>
                    <a:gd name="connsiteX2" fmla="*/ 2376289 w 2376289"/>
                    <a:gd name="connsiteY2" fmla="*/ 1188144 h 1188144"/>
                    <a:gd name="connsiteX3" fmla="*/ 0 w 2376289"/>
                    <a:gd name="connsiteY3" fmla="*/ 1188144 h 1188144"/>
                    <a:gd name="connsiteX4" fmla="*/ 0 w 2376289"/>
                    <a:gd name="connsiteY4" fmla="*/ 0 h 1188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89" h="1188144">
                      <a:moveTo>
                        <a:pt x="0" y="0"/>
                      </a:moveTo>
                      <a:lnTo>
                        <a:pt x="2376289" y="0"/>
                      </a:lnTo>
                      <a:lnTo>
                        <a:pt x="2376289" y="1188144"/>
                      </a:lnTo>
                      <a:lnTo>
                        <a:pt x="0" y="11881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0480" tIns="30480" rIns="30480" bIns="30480" numCol="1" spcCol="1270" anchor="ctr" anchorCtr="0">
                  <a:noAutofit/>
                </a:bodyPr>
                <a:lstStyle/>
                <a:p>
                  <a:pPr marL="0" lvl="0" indent="0" algn="ctr" defTabSz="21336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ko-KR" altLang="en-US" sz="4800" kern="120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5B48424-0B3C-3206-3F17-A89649967FFF}"/>
                    </a:ext>
                  </a:extLst>
                </p:cNvPr>
                <p:cNvSpPr txBox="1"/>
                <p:nvPr/>
              </p:nvSpPr>
              <p:spPr>
                <a:xfrm>
                  <a:off x="3253435" y="3032637"/>
                  <a:ext cx="4792156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ko-KR" b="1">
                      <a:latin typeface="Malgun Gothic"/>
                      <a:ea typeface="Malgun Gothic"/>
                    </a:rPr>
                    <a:t>2차선 이상 대로 근방에서 일어난 사고</a:t>
                  </a:r>
                  <a:endParaRPr lang="ko-KR">
                    <a:ea typeface="+mn-lt"/>
                    <a:cs typeface="+mn-lt"/>
                  </a:endParaRPr>
                </a:p>
              </p:txBody>
            </p:sp>
          </p:grp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C8285B1-C335-D567-E7F0-272340CEE2F2}"/>
                </a:ext>
              </a:extLst>
            </p:cNvPr>
            <p:cNvGrpSpPr/>
            <p:nvPr/>
          </p:nvGrpSpPr>
          <p:grpSpPr>
            <a:xfrm>
              <a:off x="2185968" y="5120058"/>
              <a:ext cx="7822407" cy="901579"/>
              <a:chOff x="2185968" y="4937608"/>
              <a:chExt cx="7822407" cy="901579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22F1A05-5738-4C5A-0E5D-F9336D90DF25}"/>
                  </a:ext>
                </a:extLst>
              </p:cNvPr>
              <p:cNvGrpSpPr/>
              <p:nvPr/>
            </p:nvGrpSpPr>
            <p:grpSpPr>
              <a:xfrm>
                <a:off x="3223922" y="4937608"/>
                <a:ext cx="6784453" cy="901579"/>
                <a:chOff x="2519595" y="4464692"/>
                <a:chExt cx="6784453" cy="901579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390F82C6-ACDB-1AA0-05DE-0B963A49AE61}"/>
                    </a:ext>
                  </a:extLst>
                </p:cNvPr>
                <p:cNvSpPr/>
                <p:nvPr/>
              </p:nvSpPr>
              <p:spPr>
                <a:xfrm>
                  <a:off x="2527727" y="4464692"/>
                  <a:ext cx="6776321" cy="901579"/>
                </a:xfrm>
                <a:custGeom>
                  <a:avLst/>
                  <a:gdLst>
                    <a:gd name="connsiteX0" fmla="*/ 0 w 2376289"/>
                    <a:gd name="connsiteY0" fmla="*/ 0 h 1188144"/>
                    <a:gd name="connsiteX1" fmla="*/ 2376289 w 2376289"/>
                    <a:gd name="connsiteY1" fmla="*/ 0 h 1188144"/>
                    <a:gd name="connsiteX2" fmla="*/ 2376289 w 2376289"/>
                    <a:gd name="connsiteY2" fmla="*/ 1188144 h 1188144"/>
                    <a:gd name="connsiteX3" fmla="*/ 0 w 2376289"/>
                    <a:gd name="connsiteY3" fmla="*/ 1188144 h 1188144"/>
                    <a:gd name="connsiteX4" fmla="*/ 0 w 2376289"/>
                    <a:gd name="connsiteY4" fmla="*/ 0 h 1188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89" h="1188144">
                      <a:moveTo>
                        <a:pt x="0" y="0"/>
                      </a:moveTo>
                      <a:lnTo>
                        <a:pt x="2376289" y="0"/>
                      </a:lnTo>
                      <a:lnTo>
                        <a:pt x="2376289" y="1188144"/>
                      </a:lnTo>
                      <a:lnTo>
                        <a:pt x="0" y="11881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0480" tIns="30480" rIns="30480" bIns="30480" numCol="1" spcCol="1270" anchor="ctr" anchorCtr="0">
                  <a:noAutofit/>
                </a:bodyPr>
                <a:lstStyle/>
                <a:p>
                  <a:pPr marL="0" lvl="0" indent="0" algn="ctr" defTabSz="21336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ko-KR" altLang="en-US" sz="4800" kern="120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F465E7-5106-B4AE-86E4-934FF5503BC7}"/>
                    </a:ext>
                  </a:extLst>
                </p:cNvPr>
                <p:cNvSpPr txBox="1"/>
                <p:nvPr/>
              </p:nvSpPr>
              <p:spPr>
                <a:xfrm>
                  <a:off x="2519595" y="4730301"/>
                  <a:ext cx="3872918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ko-KR" altLang="en-US" b="1">
                      <a:latin typeface="Malgun Gothic"/>
                      <a:ea typeface="Malgun Gothic"/>
                    </a:rPr>
                    <a:t>교차로에서 일어난 사고</a:t>
                  </a:r>
                </a:p>
              </p:txBody>
            </p:sp>
          </p:grpSp>
          <p:pic>
            <p:nvPicPr>
              <p:cNvPr id="24" name="그림 24">
                <a:extLst>
                  <a:ext uri="{FF2B5EF4-FFF2-40B4-BE49-F238E27FC236}">
                    <a16:creationId xmlns:a16="http://schemas.microsoft.com/office/drawing/2014/main" id="{8416F18A-4435-62EE-E970-CE9565A12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5968" y="4981421"/>
                <a:ext cx="934255" cy="812923"/>
              </a:xfrm>
              <a:prstGeom prst="rect">
                <a:avLst/>
              </a:prstGeom>
            </p:spPr>
          </p:pic>
        </p:grpSp>
      </p:grpSp>
      <p:sp>
        <p:nvSpPr>
          <p:cNvPr id="58" name="화살표: 갈매기형 수장 2">
            <a:extLst>
              <a:ext uri="{FF2B5EF4-FFF2-40B4-BE49-F238E27FC236}">
                <a16:creationId xmlns:a16="http://schemas.microsoft.com/office/drawing/2014/main" id="{A15FE5B8-339A-C67E-E8B4-47C300C1B14C}"/>
              </a:ext>
            </a:extLst>
          </p:cNvPr>
          <p:cNvSpPr/>
          <p:nvPr/>
        </p:nvSpPr>
        <p:spPr>
          <a:xfrm>
            <a:off x="1633377" y="1464886"/>
            <a:ext cx="484632" cy="484632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화살표: 갈매기형 수장 4">
            <a:extLst>
              <a:ext uri="{FF2B5EF4-FFF2-40B4-BE49-F238E27FC236}">
                <a16:creationId xmlns:a16="http://schemas.microsoft.com/office/drawing/2014/main" id="{73955B4D-3DAF-71B7-8902-9DD6CCC30443}"/>
              </a:ext>
            </a:extLst>
          </p:cNvPr>
          <p:cNvSpPr/>
          <p:nvPr/>
        </p:nvSpPr>
        <p:spPr>
          <a:xfrm>
            <a:off x="2024145" y="1464886"/>
            <a:ext cx="484632" cy="484632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316377-86CD-9404-0F6F-DA305D60BA4A}"/>
              </a:ext>
            </a:extLst>
          </p:cNvPr>
          <p:cNvSpPr txBox="1"/>
          <p:nvPr/>
        </p:nvSpPr>
        <p:spPr>
          <a:xfrm>
            <a:off x="3145247" y="1345427"/>
            <a:ext cx="6863128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목적</a:t>
            </a:r>
            <a:r>
              <a:rPr lang="en-US" altLang="ko-KR" sz="240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240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  <a:cs typeface="+mn-lt"/>
              </a:rPr>
              <a:t>실현성을 높이기 위함</a:t>
            </a:r>
            <a:endParaRPr lang="ko-KR" altLang="en-US" sz="2400">
              <a:solidFill>
                <a:srgbClr val="BEB7B1"/>
              </a:solidFill>
              <a:latin typeface="Malgun Gothic"/>
              <a:ea typeface="Malgun Gothic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77311-41DC-47F5-B749-E14E78FDE531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37" name="직선 연결선 3">
              <a:extLst>
                <a:ext uri="{FF2B5EF4-FFF2-40B4-BE49-F238E27FC236}">
                  <a16:creationId xmlns:a16="http://schemas.microsoft.com/office/drawing/2014/main" id="{9E18D0F5-0A60-41B2-AF39-2CA1E0309019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4">
              <a:extLst>
                <a:ext uri="{FF2B5EF4-FFF2-40B4-BE49-F238E27FC236}">
                  <a16:creationId xmlns:a16="http://schemas.microsoft.com/office/drawing/2014/main" id="{FEDE8222-CB89-4B89-B477-FBB1AFB731A4}"/>
                </a:ext>
              </a:extLst>
            </p:cNvPr>
            <p:cNvGrpSpPr/>
            <p:nvPr/>
          </p:nvGrpSpPr>
          <p:grpSpPr>
            <a:xfrm>
              <a:off x="0" y="1536845"/>
              <a:ext cx="656948" cy="426224"/>
              <a:chOff x="-2233" y="120002"/>
              <a:chExt cx="656948" cy="426224"/>
            </a:xfrm>
          </p:grpSpPr>
          <p:sp>
            <p:nvSpPr>
              <p:cNvPr id="48" name="직사각형 9">
                <a:extLst>
                  <a:ext uri="{FF2B5EF4-FFF2-40B4-BE49-F238E27FC236}">
                    <a16:creationId xmlns:a16="http://schemas.microsoft.com/office/drawing/2014/main" id="{5719409D-0920-4780-9E38-90864F671ADB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각 삼각형 10">
                <a:extLst>
                  <a:ext uri="{FF2B5EF4-FFF2-40B4-BE49-F238E27FC236}">
                    <a16:creationId xmlns:a16="http://schemas.microsoft.com/office/drawing/2014/main" id="{038A1EA7-4678-4E1C-BAC1-1B33944242A2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1ACE0E-958D-491C-ABCD-4D4F2D23824D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53BCE1-45FD-4CEF-B571-DE4FC4B2C374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9CC794-F3F7-482C-9335-DBF9BD5CBE20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E26C9C-A7AE-4BA6-A966-7323FC103C6E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51" name="슬라이드 번호 개체 틀 17">
            <a:extLst>
              <a:ext uri="{FF2B5EF4-FFF2-40B4-BE49-F238E27FC236}">
                <a16:creationId xmlns:a16="http://schemas.microsoft.com/office/drawing/2014/main" id="{2ADFD714-C119-46EE-853E-BF73A7D0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409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4AA2AA9-BDEE-1D07-77F0-0481CDF116FF}"/>
              </a:ext>
            </a:extLst>
          </p:cNvPr>
          <p:cNvSpPr txBox="1"/>
          <p:nvPr/>
        </p:nvSpPr>
        <p:spPr>
          <a:xfrm>
            <a:off x="934553" y="209688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군집 선정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6AC9BE8-FD79-9A64-4145-6C211453CD70}"/>
              </a:ext>
            </a:extLst>
          </p:cNvPr>
          <p:cNvGrpSpPr/>
          <p:nvPr/>
        </p:nvGrpSpPr>
        <p:grpSpPr>
          <a:xfrm>
            <a:off x="2046735" y="1170360"/>
            <a:ext cx="3642581" cy="2484642"/>
            <a:chOff x="1327665" y="1063036"/>
            <a:chExt cx="3642581" cy="24846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CD938A-E48A-4097-ADF2-4DE78ED2AF26}"/>
                </a:ext>
              </a:extLst>
            </p:cNvPr>
            <p:cNvSpPr txBox="1"/>
            <p:nvPr/>
          </p:nvSpPr>
          <p:spPr>
            <a:xfrm>
              <a:off x="1327665" y="1063036"/>
              <a:ext cx="2109479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1번 군집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사고량 14</a:t>
              </a:r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A3A1298-AC4D-4AD5-4A9C-CDD8DA168448}"/>
                </a:ext>
              </a:extLst>
            </p:cNvPr>
            <p:cNvSpPr/>
            <p:nvPr/>
          </p:nvSpPr>
          <p:spPr>
            <a:xfrm>
              <a:off x="2530229" y="1107661"/>
              <a:ext cx="2440017" cy="2440017"/>
            </a:xfrm>
            <a:prstGeom prst="round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016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9C9C2D1-A818-C9CD-01A8-573F0E25E591}"/>
              </a:ext>
            </a:extLst>
          </p:cNvPr>
          <p:cNvGrpSpPr/>
          <p:nvPr/>
        </p:nvGrpSpPr>
        <p:grpSpPr>
          <a:xfrm>
            <a:off x="6253834" y="1170360"/>
            <a:ext cx="3650087" cy="2495374"/>
            <a:chOff x="6082116" y="1095234"/>
            <a:chExt cx="3650087" cy="249537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2C901D-C1E5-5A38-9614-D23EDAE094E5}"/>
                </a:ext>
              </a:extLst>
            </p:cNvPr>
            <p:cNvSpPr txBox="1"/>
            <p:nvPr/>
          </p:nvSpPr>
          <p:spPr>
            <a:xfrm>
              <a:off x="6082116" y="1095234"/>
              <a:ext cx="2109479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2번 </a:t>
              </a:r>
              <a:r>
                <a:rPr lang="pt-BR" altLang="ko-KR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군집</a:t>
              </a:r>
              <a:endParaRPr lang="ko-KR" alt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pt-BR" altLang="ko-KR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사고량</a:t>
              </a:r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13</a:t>
              </a:r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CECFDBC-B426-0E47-79F0-5B66324589BF}"/>
                </a:ext>
              </a:extLst>
            </p:cNvPr>
            <p:cNvSpPr/>
            <p:nvPr/>
          </p:nvSpPr>
          <p:spPr>
            <a:xfrm>
              <a:off x="7292186" y="1150591"/>
              <a:ext cx="2440017" cy="2440017"/>
            </a:xfrm>
            <a:prstGeom prst="round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016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343F13C-BFB1-6002-8CD0-9735780B8D38}"/>
              </a:ext>
            </a:extLst>
          </p:cNvPr>
          <p:cNvGrpSpPr/>
          <p:nvPr/>
        </p:nvGrpSpPr>
        <p:grpSpPr>
          <a:xfrm>
            <a:off x="651524" y="4089572"/>
            <a:ext cx="3728439" cy="2495432"/>
            <a:chOff x="651524" y="4089572"/>
            <a:chExt cx="3728439" cy="24954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15699D-85C0-0583-A334-00BF32F2DBFD}"/>
                </a:ext>
              </a:extLst>
            </p:cNvPr>
            <p:cNvSpPr txBox="1"/>
            <p:nvPr/>
          </p:nvSpPr>
          <p:spPr>
            <a:xfrm>
              <a:off x="651524" y="4089572"/>
              <a:ext cx="2109479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3번 </a:t>
              </a:r>
              <a:r>
                <a:rPr lang="pt-BR" altLang="ko-KR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군집</a:t>
              </a:r>
              <a:endParaRPr lang="ko-KR" alt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pt-BR" altLang="ko-KR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사고량</a:t>
              </a:r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12</a:t>
              </a:r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7689B61-8990-DE5A-29A1-72E1DD5B43C9}"/>
                </a:ext>
              </a:extLst>
            </p:cNvPr>
            <p:cNvSpPr/>
            <p:nvPr/>
          </p:nvSpPr>
          <p:spPr>
            <a:xfrm>
              <a:off x="1939946" y="4144987"/>
              <a:ext cx="2440017" cy="2440017"/>
            </a:xfrm>
            <a:prstGeom prst="round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016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50A62CC-51F3-F7EB-9775-F4BA4CCFB5F8}"/>
              </a:ext>
            </a:extLst>
          </p:cNvPr>
          <p:cNvGrpSpPr/>
          <p:nvPr/>
        </p:nvGrpSpPr>
        <p:grpSpPr>
          <a:xfrm>
            <a:off x="4536651" y="4153965"/>
            <a:ext cx="3642489" cy="2488173"/>
            <a:chOff x="4472257" y="4186163"/>
            <a:chExt cx="3642489" cy="248817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18C6B8-1B2D-AFD9-4719-0C5C724BCBA6}"/>
                </a:ext>
              </a:extLst>
            </p:cNvPr>
            <p:cNvSpPr txBox="1"/>
            <p:nvPr/>
          </p:nvSpPr>
          <p:spPr>
            <a:xfrm>
              <a:off x="4472257" y="4186163"/>
              <a:ext cx="2109479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4번 군집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사고량 11</a:t>
              </a:r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5CEB796-6847-5AAB-EF7E-E59AD6E7D76B}"/>
                </a:ext>
              </a:extLst>
            </p:cNvPr>
            <p:cNvSpPr/>
            <p:nvPr/>
          </p:nvSpPr>
          <p:spPr>
            <a:xfrm>
              <a:off x="5674729" y="4234319"/>
              <a:ext cx="2440017" cy="2440017"/>
            </a:xfrm>
            <a:prstGeom prst="round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016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4988912-EE09-DFE0-3BCD-8D59CA06B25A}"/>
              </a:ext>
            </a:extLst>
          </p:cNvPr>
          <p:cNvGrpSpPr/>
          <p:nvPr/>
        </p:nvGrpSpPr>
        <p:grpSpPr>
          <a:xfrm>
            <a:off x="8335918" y="4153966"/>
            <a:ext cx="3708978" cy="2487443"/>
            <a:chOff x="7788566" y="4293487"/>
            <a:chExt cx="3708978" cy="248744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AF0FFA-080F-B844-16D7-74A4DA0396F0}"/>
                </a:ext>
              </a:extLst>
            </p:cNvPr>
            <p:cNvSpPr txBox="1"/>
            <p:nvPr/>
          </p:nvSpPr>
          <p:spPr>
            <a:xfrm>
              <a:off x="7788566" y="4293487"/>
              <a:ext cx="2109479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5번 </a:t>
              </a:r>
              <a:r>
                <a:rPr lang="pt-BR" altLang="ko-KR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군집</a:t>
              </a:r>
              <a:endParaRPr lang="ko-KR" alt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pt-BR" altLang="ko-KR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사고량</a:t>
              </a:r>
              <a:r>
                <a:rPr lang="pt-BR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10</a:t>
              </a:r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F287365-4C07-E5AD-5B16-B2BEAC2E06C7}"/>
                </a:ext>
              </a:extLst>
            </p:cNvPr>
            <p:cNvSpPr/>
            <p:nvPr/>
          </p:nvSpPr>
          <p:spPr>
            <a:xfrm>
              <a:off x="9057527" y="4340913"/>
              <a:ext cx="2440017" cy="2440017"/>
            </a:xfrm>
            <a:prstGeom prst="round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016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8">
            <a:extLst>
              <a:ext uri="{FF2B5EF4-FFF2-40B4-BE49-F238E27FC236}">
                <a16:creationId xmlns:a16="http://schemas.microsoft.com/office/drawing/2014/main" id="{58EF105B-5AB2-18C0-F900-912EF36D1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152" y="6737998"/>
            <a:ext cx="3248490" cy="7208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4A076E8-5094-4762-9A7D-860B6B8534A3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31" name="직선 연결선 3">
              <a:extLst>
                <a:ext uri="{FF2B5EF4-FFF2-40B4-BE49-F238E27FC236}">
                  <a16:creationId xmlns:a16="http://schemas.microsoft.com/office/drawing/2014/main" id="{0A6F8532-A98F-4726-82A0-BF77888140D1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4">
              <a:extLst>
                <a:ext uri="{FF2B5EF4-FFF2-40B4-BE49-F238E27FC236}">
                  <a16:creationId xmlns:a16="http://schemas.microsoft.com/office/drawing/2014/main" id="{C469C6C5-5ED8-465B-A8F5-0A0651DDF53D}"/>
                </a:ext>
              </a:extLst>
            </p:cNvPr>
            <p:cNvGrpSpPr/>
            <p:nvPr/>
          </p:nvGrpSpPr>
          <p:grpSpPr>
            <a:xfrm>
              <a:off x="0" y="1536845"/>
              <a:ext cx="656948" cy="426224"/>
              <a:chOff x="-2233" y="120002"/>
              <a:chExt cx="656948" cy="426224"/>
            </a:xfrm>
          </p:grpSpPr>
          <p:sp>
            <p:nvSpPr>
              <p:cNvPr id="38" name="직사각형 9">
                <a:extLst>
                  <a:ext uri="{FF2B5EF4-FFF2-40B4-BE49-F238E27FC236}">
                    <a16:creationId xmlns:a16="http://schemas.microsoft.com/office/drawing/2014/main" id="{51EDA8BA-6733-45D6-B41E-C4CAE80CF796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각 삼각형 10">
                <a:extLst>
                  <a:ext uri="{FF2B5EF4-FFF2-40B4-BE49-F238E27FC236}">
                    <a16:creationId xmlns:a16="http://schemas.microsoft.com/office/drawing/2014/main" id="{C1A2B9A2-95D5-4D71-9DF5-917F8D69C85C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80563C-694D-4A0A-99F8-6B9035818738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3D80AF-3F0A-41ED-BAE5-DC0C47CB7AB5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383C8B-2920-410D-B48B-69CCC03DB4C5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D2F919-E8CF-4A0E-9302-04D505A2A785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41" name="슬라이드 번호 개체 틀 17">
            <a:extLst>
              <a:ext uri="{FF2B5EF4-FFF2-40B4-BE49-F238E27FC236}">
                <a16:creationId xmlns:a16="http://schemas.microsoft.com/office/drawing/2014/main" id="{48F68036-7A5C-421C-8D37-61751703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922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6C96EC3-EEDD-CA1A-9E67-4026A951BD18}"/>
              </a:ext>
            </a:extLst>
          </p:cNvPr>
          <p:cNvSpPr txBox="1"/>
          <p:nvPr/>
        </p:nvSpPr>
        <p:spPr>
          <a:xfrm>
            <a:off x="934553" y="209688"/>
            <a:ext cx="4346062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맑은 고딕"/>
                <a:ea typeface="맑은 고딕"/>
              </a:rPr>
              <a:t>군집 및 도로 선정</a:t>
            </a:r>
            <a:endParaRPr lang="ko-KR" altLang="en-US" sz="4400" b="1" spc="-30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FCAAD-72B2-841F-90D2-4225E0F5FD8A}"/>
              </a:ext>
            </a:extLst>
          </p:cNvPr>
          <p:cNvSpPr txBox="1"/>
          <p:nvPr/>
        </p:nvSpPr>
        <p:spPr>
          <a:xfrm>
            <a:off x="1667510" y="1866703"/>
            <a:ext cx="16514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accent4"/>
                </a:solidFill>
                <a:latin typeface="Malgun Gothic"/>
                <a:ea typeface="Malgun Gothic"/>
              </a:rPr>
              <a:t>보행자 </a:t>
            </a:r>
            <a:r>
              <a:rPr lang="ko-KR" altLang="en-US" b="1" err="1">
                <a:latin typeface="Malgun Gothic"/>
                <a:ea typeface="Malgun Gothic"/>
              </a:rPr>
              <a:t>사고량</a:t>
            </a:r>
            <a:endParaRPr lang="ko-KR" altLang="en-US" b="1" err="1">
              <a:solidFill>
                <a:schemeClr val="accent4"/>
              </a:solidFill>
              <a:latin typeface="Malgun Gothic"/>
              <a:ea typeface="Malgun Gothic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DBF33A8F-09A3-003B-7554-3B02EB844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650742"/>
              </p:ext>
            </p:extLst>
          </p:nvPr>
        </p:nvGraphicFramePr>
        <p:xfrm>
          <a:off x="821180" y="2460172"/>
          <a:ext cx="5239657" cy="316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9" descr="Icon&#10;&#10;Description automatically generated">
            <a:extLst>
              <a:ext uri="{FF2B5EF4-FFF2-40B4-BE49-F238E27FC236}">
                <a16:creationId xmlns:a16="http://schemas.microsoft.com/office/drawing/2014/main" id="{0BA46846-9905-E212-55C0-97737AC39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86" y="1715613"/>
            <a:ext cx="703532" cy="60669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5D9DA0-572E-5DA6-6F12-C38F2E2CBFF0}"/>
              </a:ext>
            </a:extLst>
          </p:cNvPr>
          <p:cNvSpPr/>
          <p:nvPr/>
        </p:nvSpPr>
        <p:spPr>
          <a:xfrm rot="5400000">
            <a:off x="179622" y="3692582"/>
            <a:ext cx="2990981" cy="70033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724CEDA7-136D-A9B1-6BBF-4B4A491F98D9}"/>
              </a:ext>
            </a:extLst>
          </p:cNvPr>
          <p:cNvGrpSpPr/>
          <p:nvPr/>
        </p:nvGrpSpPr>
        <p:grpSpPr>
          <a:xfrm>
            <a:off x="4329168" y="1224146"/>
            <a:ext cx="2243190" cy="2201939"/>
            <a:chOff x="2324841" y="2901304"/>
            <a:chExt cx="2243190" cy="2201939"/>
          </a:xfrm>
        </p:grpSpPr>
        <p:sp>
          <p:nvSpPr>
            <p:cNvPr id="8" name="Rounded Rectangle 3">
              <a:extLst>
                <a:ext uri="{FF2B5EF4-FFF2-40B4-BE49-F238E27FC236}">
                  <a16:creationId xmlns:a16="http://schemas.microsoft.com/office/drawing/2014/main" id="{4249C10A-C2F5-C47B-E042-790EF4002FC0}"/>
                </a:ext>
              </a:extLst>
            </p:cNvPr>
            <p:cNvSpPr/>
            <p:nvPr/>
          </p:nvSpPr>
          <p:spPr>
            <a:xfrm>
              <a:off x="2324841" y="2901304"/>
              <a:ext cx="2243190" cy="2201939"/>
            </a:xfrm>
            <a:prstGeom prst="ellipse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970A0C26-8837-9864-0466-BF133BA8175F}"/>
                </a:ext>
              </a:extLst>
            </p:cNvPr>
            <p:cNvSpPr/>
            <p:nvPr/>
          </p:nvSpPr>
          <p:spPr>
            <a:xfrm>
              <a:off x="3184739" y="3166776"/>
              <a:ext cx="537369" cy="555954"/>
            </a:xfrm>
            <a:prstGeom prst="ellipse">
              <a:avLst/>
            </a:prstGeom>
            <a:solidFill>
              <a:srgbClr val="3C3A35"/>
            </a:solidFill>
            <a:ln w="1016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rgbClr val="E0D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en-KR" sz="1400">
                <a:solidFill>
                  <a:srgbClr val="E0D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246A12D4-C668-31E8-9C7F-788242956EEA}"/>
              </a:ext>
            </a:extLst>
          </p:cNvPr>
          <p:cNvSpPr/>
          <p:nvPr/>
        </p:nvSpPr>
        <p:spPr>
          <a:xfrm>
            <a:off x="6875762" y="1901666"/>
            <a:ext cx="4918513" cy="3720130"/>
          </a:xfrm>
          <a:prstGeom prst="roundRect">
            <a:avLst>
              <a:gd name="adj" fmla="val 3892"/>
            </a:avLst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5">
            <a:extLst>
              <a:ext uri="{FF2B5EF4-FFF2-40B4-BE49-F238E27FC236}">
                <a16:creationId xmlns:a16="http://schemas.microsoft.com/office/drawing/2014/main" id="{9543B861-49FB-B52D-1345-BEC842EF028D}"/>
              </a:ext>
            </a:extLst>
          </p:cNvPr>
          <p:cNvSpPr/>
          <p:nvPr/>
        </p:nvSpPr>
        <p:spPr>
          <a:xfrm>
            <a:off x="6923012" y="1902216"/>
            <a:ext cx="2124726" cy="531171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i="0">
                <a:solidFill>
                  <a:srgbClr val="5A494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달구벌대로</a:t>
            </a:r>
            <a:r>
              <a:rPr lang="en-US" altLang="ko-KR" b="1" i="0">
                <a:solidFill>
                  <a:srgbClr val="5A494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344</a:t>
            </a:r>
            <a:r>
              <a:rPr lang="ko-KR" altLang="en-US" b="1" i="0">
                <a:solidFill>
                  <a:srgbClr val="5A494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길</a:t>
            </a:r>
            <a:endParaRPr lang="ko-KR" altLang="en-US">
              <a:solidFill>
                <a:srgbClr val="5A49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래픽 26" descr="오른쪽으로 굽은 화살표 단색으로 채워진">
            <a:extLst>
              <a:ext uri="{FF2B5EF4-FFF2-40B4-BE49-F238E27FC236}">
                <a16:creationId xmlns:a16="http://schemas.microsoft.com/office/drawing/2014/main" id="{540AC4F5-5057-7D7F-EDFB-78813B441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-840000">
            <a:off x="5624281" y="494875"/>
            <a:ext cx="1667105" cy="1648520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4FE40A7-2302-8C45-EF4D-DE347C2B38D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495" y="5254574"/>
            <a:ext cx="823546" cy="28366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B6A31A-1352-441A-882D-3FD5A1C8A17B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27" name="직선 연결선 3">
              <a:extLst>
                <a:ext uri="{FF2B5EF4-FFF2-40B4-BE49-F238E27FC236}">
                  <a16:creationId xmlns:a16="http://schemas.microsoft.com/office/drawing/2014/main" id="{C98222E5-9B4D-4A38-82CB-6DE1B73C7294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4">
              <a:extLst>
                <a:ext uri="{FF2B5EF4-FFF2-40B4-BE49-F238E27FC236}">
                  <a16:creationId xmlns:a16="http://schemas.microsoft.com/office/drawing/2014/main" id="{24113D6B-8490-4DDB-B765-CBC49A1F2909}"/>
                </a:ext>
              </a:extLst>
            </p:cNvPr>
            <p:cNvGrpSpPr/>
            <p:nvPr/>
          </p:nvGrpSpPr>
          <p:grpSpPr>
            <a:xfrm>
              <a:off x="0" y="1536845"/>
              <a:ext cx="656948" cy="426224"/>
              <a:chOff x="-2233" y="120002"/>
              <a:chExt cx="656948" cy="426224"/>
            </a:xfrm>
          </p:grpSpPr>
          <p:sp>
            <p:nvSpPr>
              <p:cNvPr id="42" name="직사각형 9">
                <a:extLst>
                  <a:ext uri="{FF2B5EF4-FFF2-40B4-BE49-F238E27FC236}">
                    <a16:creationId xmlns:a16="http://schemas.microsoft.com/office/drawing/2014/main" id="{3776BF65-E539-4515-9854-F38251325520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10">
                <a:extLst>
                  <a:ext uri="{FF2B5EF4-FFF2-40B4-BE49-F238E27FC236}">
                    <a16:creationId xmlns:a16="http://schemas.microsoft.com/office/drawing/2014/main" id="{D53DCD60-8F64-4085-A8E3-A04261290061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37660F-08B7-40CE-94A1-0888B4290E24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78CF8B-C00A-4BB9-9043-C20850F4F6A2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39E864-3CBB-4D48-888B-ABF6F9E1080E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E4047A-7DC6-4FAE-ADB9-322C7AF9FC81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29" name="슬라이드 번호 개체 틀 17">
            <a:extLst>
              <a:ext uri="{FF2B5EF4-FFF2-40B4-BE49-F238E27FC236}">
                <a16:creationId xmlns:a16="http://schemas.microsoft.com/office/drawing/2014/main" id="{2EEEBB18-5F70-4BD6-AE2A-3C3213BF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937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00F5CF3-4BAE-4849-A7E7-618E0AB648EE}"/>
              </a:ext>
            </a:extLst>
          </p:cNvPr>
          <p:cNvSpPr txBox="1"/>
          <p:nvPr/>
        </p:nvSpPr>
        <p:spPr>
          <a:xfrm>
            <a:off x="934553" y="209688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 검증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D6F917-B53B-A1DB-8200-CFBBDB5B6051}"/>
              </a:ext>
            </a:extLst>
          </p:cNvPr>
          <p:cNvGrpSpPr/>
          <p:nvPr/>
        </p:nvGrpSpPr>
        <p:grpSpPr>
          <a:xfrm>
            <a:off x="1277553" y="1821798"/>
            <a:ext cx="10135942" cy="3460852"/>
            <a:chOff x="991415" y="1821798"/>
            <a:chExt cx="10135942" cy="34608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2300C0-456D-9B4B-7A3F-5D3D97C9AB47}"/>
                </a:ext>
              </a:extLst>
            </p:cNvPr>
            <p:cNvGrpSpPr/>
            <p:nvPr/>
          </p:nvGrpSpPr>
          <p:grpSpPr>
            <a:xfrm>
              <a:off x="991415" y="1821798"/>
              <a:ext cx="10135942" cy="3460852"/>
              <a:chOff x="991415" y="1821798"/>
              <a:chExt cx="10135942" cy="346085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376969-543A-3E83-8B14-40B58A955876}"/>
                  </a:ext>
                </a:extLst>
              </p:cNvPr>
              <p:cNvSpPr txBox="1"/>
              <p:nvPr/>
            </p:nvSpPr>
            <p:spPr>
              <a:xfrm>
                <a:off x="1512461" y="1905304"/>
                <a:ext cx="1135764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chemeClr val="accent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위성지도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894334-314C-5280-483B-3B0B2B92DE34}"/>
                  </a:ext>
                </a:extLst>
              </p:cNvPr>
              <p:cNvSpPr txBox="1"/>
              <p:nvPr/>
            </p:nvSpPr>
            <p:spPr>
              <a:xfrm>
                <a:off x="5076679" y="1905304"/>
                <a:ext cx="91017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chemeClr val="accent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항공뷰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960066-2FC6-70B8-0512-C5D4EE2FACCB}"/>
                  </a:ext>
                </a:extLst>
              </p:cNvPr>
              <p:cNvSpPr txBox="1"/>
              <p:nvPr/>
            </p:nvSpPr>
            <p:spPr>
              <a:xfrm>
                <a:off x="8721270" y="1905304"/>
                <a:ext cx="983151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chemeClr val="accent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로드뷰</a:t>
                </a:r>
              </a:p>
            </p:txBody>
          </p:sp>
          <p:pic>
            <p:nvPicPr>
              <p:cNvPr id="2" name="그래픽 12" descr="비행기 단색으로 채워진">
                <a:extLst>
                  <a:ext uri="{FF2B5EF4-FFF2-40B4-BE49-F238E27FC236}">
                    <a16:creationId xmlns:a16="http://schemas.microsoft.com/office/drawing/2014/main" id="{9B6804DD-BF35-EC7D-F09E-F475A49A0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8660" y="1821798"/>
                <a:ext cx="503322" cy="503322"/>
              </a:xfrm>
              <a:prstGeom prst="rect">
                <a:avLst/>
              </a:prstGeom>
            </p:spPr>
          </p:pic>
          <p:pic>
            <p:nvPicPr>
              <p:cNvPr id="13" name="그래픽 21" descr="자동차 단색으로 채워진">
                <a:extLst>
                  <a:ext uri="{FF2B5EF4-FFF2-40B4-BE49-F238E27FC236}">
                    <a16:creationId xmlns:a16="http://schemas.microsoft.com/office/drawing/2014/main" id="{21E6E2FE-EB5B-3F66-2FC3-09FF25CAF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81485" y="1881856"/>
                <a:ext cx="503322" cy="503322"/>
              </a:xfrm>
              <a:prstGeom prst="rect">
                <a:avLst/>
              </a:prstGeom>
            </p:spPr>
          </p:pic>
          <p:pic>
            <p:nvPicPr>
              <p:cNvPr id="22" name="그래픽 22" descr="지구본: 아메리카 단색으로 채워진">
                <a:extLst>
                  <a:ext uri="{FF2B5EF4-FFF2-40B4-BE49-F238E27FC236}">
                    <a16:creationId xmlns:a16="http://schemas.microsoft.com/office/drawing/2014/main" id="{EC6D07CD-F05E-BBAD-F5CF-5FBD49AD1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9139" y="1821798"/>
                <a:ext cx="503322" cy="503322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3EDC3BC-D44E-882D-2B41-2B4C390024EB}"/>
                  </a:ext>
                </a:extLst>
              </p:cNvPr>
              <p:cNvSpPr/>
              <p:nvPr/>
            </p:nvSpPr>
            <p:spPr>
              <a:xfrm>
                <a:off x="991415" y="2436778"/>
                <a:ext cx="2845872" cy="2845872"/>
              </a:xfrm>
              <a:prstGeom prst="roundRect">
                <a:avLst>
                  <a:gd name="adj" fmla="val 4283"/>
                </a:avLst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1016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BB65425-0780-83B4-43A4-0CBE3D95FE05}"/>
                  </a:ext>
                </a:extLst>
              </p:cNvPr>
              <p:cNvSpPr/>
              <p:nvPr/>
            </p:nvSpPr>
            <p:spPr>
              <a:xfrm>
                <a:off x="4636450" y="2436778"/>
                <a:ext cx="2845872" cy="2845872"/>
              </a:xfrm>
              <a:prstGeom prst="roundRect">
                <a:avLst>
                  <a:gd name="adj" fmla="val 4283"/>
                </a:avLst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1016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6AA4342-2750-A133-4E8B-BB76BF4ED546}"/>
                  </a:ext>
                </a:extLst>
              </p:cNvPr>
              <p:cNvSpPr/>
              <p:nvPr/>
            </p:nvSpPr>
            <p:spPr>
              <a:xfrm>
                <a:off x="8281485" y="2436778"/>
                <a:ext cx="2845872" cy="2845872"/>
              </a:xfrm>
              <a:prstGeom prst="roundRect">
                <a:avLst>
                  <a:gd name="adj" fmla="val 4283"/>
                </a:avLst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1016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78709C-B127-8915-9FD9-8F988AE177CF}"/>
                </a:ext>
              </a:extLst>
            </p:cNvPr>
            <p:cNvSpPr/>
            <p:nvPr/>
          </p:nvSpPr>
          <p:spPr>
            <a:xfrm>
              <a:off x="3136219" y="5009040"/>
              <a:ext cx="621666" cy="193250"/>
            </a:xfrm>
            <a:prstGeom prst="roundRect">
              <a:avLst/>
            </a:pr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8DB59CD-F64C-6660-0EB0-F1D10EFF8E32}"/>
                </a:ext>
              </a:extLst>
            </p:cNvPr>
            <p:cNvSpPr/>
            <p:nvPr/>
          </p:nvSpPr>
          <p:spPr>
            <a:xfrm>
              <a:off x="6775300" y="5009039"/>
              <a:ext cx="621666" cy="193250"/>
            </a:xfrm>
            <a:prstGeom prst="roundRect">
              <a:avLst/>
            </a:pr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20FAA4-F21E-6CC2-F23D-B626C0126A70}"/>
                </a:ext>
              </a:extLst>
            </p:cNvPr>
            <p:cNvSpPr/>
            <p:nvPr/>
          </p:nvSpPr>
          <p:spPr>
            <a:xfrm>
              <a:off x="10419763" y="5002221"/>
              <a:ext cx="621666" cy="193250"/>
            </a:xfrm>
            <a:prstGeom prst="roundRect">
              <a:avLst/>
            </a:pr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75C3F9A-2C8E-4BB4-BF0F-BB1C7FAFF223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0" y="-371068"/>
            <a:chExt cx="656948" cy="7472476"/>
          </a:xfrm>
        </p:grpSpPr>
        <p:cxnSp>
          <p:nvCxnSpPr>
            <p:cNvPr id="36" name="직선 연결선 3">
              <a:extLst>
                <a:ext uri="{FF2B5EF4-FFF2-40B4-BE49-F238E27FC236}">
                  <a16:creationId xmlns:a16="http://schemas.microsoft.com/office/drawing/2014/main" id="{8BD2815C-4B0D-40AC-8735-688D50E8BB77}"/>
                </a:ext>
              </a:extLst>
            </p:cNvPr>
            <p:cNvCxnSpPr/>
            <p:nvPr/>
          </p:nvCxnSpPr>
          <p:spPr>
            <a:xfrm>
              <a:off x="525508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4">
              <a:extLst>
                <a:ext uri="{FF2B5EF4-FFF2-40B4-BE49-F238E27FC236}">
                  <a16:creationId xmlns:a16="http://schemas.microsoft.com/office/drawing/2014/main" id="{85684037-0BB3-418E-90D9-07A795CEA819}"/>
                </a:ext>
              </a:extLst>
            </p:cNvPr>
            <p:cNvGrpSpPr/>
            <p:nvPr/>
          </p:nvGrpSpPr>
          <p:grpSpPr>
            <a:xfrm>
              <a:off x="0" y="1536845"/>
              <a:ext cx="656948" cy="426224"/>
              <a:chOff x="-2233" y="120002"/>
              <a:chExt cx="656948" cy="426224"/>
            </a:xfrm>
          </p:grpSpPr>
          <p:sp>
            <p:nvSpPr>
              <p:cNvPr id="42" name="직사각형 9">
                <a:extLst>
                  <a:ext uri="{FF2B5EF4-FFF2-40B4-BE49-F238E27FC236}">
                    <a16:creationId xmlns:a16="http://schemas.microsoft.com/office/drawing/2014/main" id="{E4396E18-E8A0-48BC-8286-4479766C5BC1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10">
                <a:extLst>
                  <a:ext uri="{FF2B5EF4-FFF2-40B4-BE49-F238E27FC236}">
                    <a16:creationId xmlns:a16="http://schemas.microsoft.com/office/drawing/2014/main" id="{A86B0BBB-98AF-4FBE-B089-8C9BC85C970A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31025B-50A2-4424-A277-C63DE7C752AE}"/>
                </a:ext>
              </a:extLst>
            </p:cNvPr>
            <p:cNvSpPr txBox="1"/>
            <p:nvPr/>
          </p:nvSpPr>
          <p:spPr>
            <a:xfrm>
              <a:off x="57369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4A3AD7-8CB8-4896-A241-4180C8759DE0}"/>
                </a:ext>
              </a:extLst>
            </p:cNvPr>
            <p:cNvSpPr txBox="1"/>
            <p:nvPr/>
          </p:nvSpPr>
          <p:spPr>
            <a:xfrm>
              <a:off x="57369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841856-B2E3-4FDF-B6B6-A456B8286291}"/>
                </a:ext>
              </a:extLst>
            </p:cNvPr>
            <p:cNvSpPr txBox="1"/>
            <p:nvPr/>
          </p:nvSpPr>
          <p:spPr>
            <a:xfrm>
              <a:off x="57369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CC7DB8B-1139-4BA0-88CE-53CB749E09AB}"/>
                </a:ext>
              </a:extLst>
            </p:cNvPr>
            <p:cNvSpPr txBox="1"/>
            <p:nvPr/>
          </p:nvSpPr>
          <p:spPr>
            <a:xfrm>
              <a:off x="57369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28" name="슬라이드 번호 개체 틀 17">
            <a:extLst>
              <a:ext uri="{FF2B5EF4-FFF2-40B4-BE49-F238E27FC236}">
                <a16:creationId xmlns:a16="http://schemas.microsoft.com/office/drawing/2014/main" id="{1E742809-E374-4CAB-A958-FCBE31CC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882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609860" y="584791"/>
            <a:ext cx="5486140" cy="17542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6485859" y="701749"/>
            <a:ext cx="4965405" cy="5486400"/>
          </a:xfrm>
          <a:prstGeom prst="rect">
            <a:avLst/>
          </a:prstGeom>
          <a:noFill/>
          <a:ln w="254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54C08-9C52-4168-A9C2-6CE9895E3E85}"/>
              </a:ext>
            </a:extLst>
          </p:cNvPr>
          <p:cNvSpPr txBox="1"/>
          <p:nvPr/>
        </p:nvSpPr>
        <p:spPr>
          <a:xfrm>
            <a:off x="6847367" y="963083"/>
            <a:ext cx="9909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1"/>
                </a:solidFill>
              </a:rPr>
              <a:t>”</a:t>
            </a:r>
            <a:endParaRPr lang="ko-KR" altLang="en-US" sz="138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974686" y="1181675"/>
            <a:ext cx="476450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4400" b="1" spc="-300">
                <a:latin typeface="맑은 고딕" panose="020B0503020000020004" pitchFamily="50" charset="-127"/>
                <a:ea typeface="맑은 고딕" panose="020B0503020000020004" pitchFamily="50" charset="-127"/>
              </a:rPr>
              <a:t>도로 드림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6FA55-0DF9-4A35-A014-2A5C359692EF}"/>
              </a:ext>
            </a:extLst>
          </p:cNvPr>
          <p:cNvSpPr txBox="1"/>
          <p:nvPr/>
        </p:nvSpPr>
        <p:spPr>
          <a:xfrm>
            <a:off x="6851294" y="2340923"/>
            <a:ext cx="4363323" cy="29700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 실제로 보행자의 안전을 위협하는 도로</a:t>
            </a: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 해당 도로에 접근할 수 있는 우회로 존재</a:t>
            </a: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 역세권으로 보행자의 접근성 우수</a:t>
            </a: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 근방에 초등학교, 공원, 문화시설이</a:t>
            </a:r>
          </a:p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   다수 존재</a:t>
            </a:r>
            <a:endParaRPr 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 descr="Quebec, Canada, 2019 - Christmas decor in alleyway 1430059 Stock Photo at  Vecteezy">
            <a:extLst>
              <a:ext uri="{FF2B5EF4-FFF2-40B4-BE49-F238E27FC236}">
                <a16:creationId xmlns:a16="http://schemas.microsoft.com/office/drawing/2014/main" id="{E1A9827F-E6AC-3D8F-1BDA-628618AF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34" y="2340894"/>
            <a:ext cx="5490307" cy="397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A1661-4F98-06A4-30A5-03A8AC1F59BB}"/>
              </a:ext>
            </a:extLst>
          </p:cNvPr>
          <p:cNvSpPr txBox="1"/>
          <p:nvPr/>
        </p:nvSpPr>
        <p:spPr>
          <a:xfrm>
            <a:off x="609034" y="6063055"/>
            <a:ext cx="1334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5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vecteezy.com</a:t>
            </a:r>
            <a:endParaRPr lang="ko-KR" altLang="en-US" sz="105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7">
            <a:extLst>
              <a:ext uri="{FF2B5EF4-FFF2-40B4-BE49-F238E27FC236}">
                <a16:creationId xmlns:a16="http://schemas.microsoft.com/office/drawing/2014/main" id="{44C56917-38B5-4FCD-B331-7B271979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953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AAC7271-187E-BDBB-04EE-7C5312B682C5}"/>
              </a:ext>
            </a:extLst>
          </p:cNvPr>
          <p:cNvSpPr/>
          <p:nvPr/>
        </p:nvSpPr>
        <p:spPr>
          <a:xfrm>
            <a:off x="611116" y="2326722"/>
            <a:ext cx="5489661" cy="4056904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C68093C-E619-2A9B-66AB-417120190A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07" y="2247900"/>
            <a:ext cx="4217030" cy="42170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609860" y="584791"/>
            <a:ext cx="5486140" cy="17542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6485859" y="701749"/>
            <a:ext cx="4965405" cy="5486400"/>
          </a:xfrm>
          <a:prstGeom prst="rect">
            <a:avLst/>
          </a:prstGeom>
          <a:noFill/>
          <a:ln w="254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888827" y="767994"/>
            <a:ext cx="476450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4400" b="1" spc="-300">
                <a:latin typeface="맑은 고딕" panose="020B0503020000020004" pitchFamily="50" charset="-127"/>
                <a:ea typeface="맑은 고딕" panose="020B0503020000020004" pitchFamily="50" charset="-127"/>
              </a:rPr>
              <a:t>대안 1 </a:t>
            </a:r>
            <a:endParaRPr 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400" b="1" spc="-300">
                <a:latin typeface="맑은 고딕" panose="020B0503020000020004" pitchFamily="50" charset="-127"/>
                <a:ea typeface="맑은 고딕" panose="020B0503020000020004" pitchFamily="50" charset="-127"/>
              </a:rPr>
              <a:t>- 시간별 시행</a:t>
            </a:r>
            <a:endParaRPr 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6FA55-0DF9-4A35-A014-2A5C359692EF}"/>
              </a:ext>
            </a:extLst>
          </p:cNvPr>
          <p:cNvSpPr txBox="1"/>
          <p:nvPr/>
        </p:nvSpPr>
        <p:spPr>
          <a:xfrm>
            <a:off x="6851294" y="2340923"/>
            <a:ext cx="4363323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 선정된 달구벌대로344길의</a:t>
            </a:r>
          </a:p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   보행자 사고 시간 분석</a:t>
            </a: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 사고 발생 시간이 15시 - 23시 사이</a:t>
            </a: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 15시 - 23시 사이에 차량 통행을 제한</a:t>
            </a:r>
          </a:p>
        </p:txBody>
      </p:sp>
      <p:pic>
        <p:nvPicPr>
          <p:cNvPr id="6" name="그래픽 6" descr="알람 시계 단색으로 채워진">
            <a:extLst>
              <a:ext uri="{FF2B5EF4-FFF2-40B4-BE49-F238E27FC236}">
                <a16:creationId xmlns:a16="http://schemas.microsoft.com/office/drawing/2014/main" id="{46F3A77D-633B-AFC5-EC25-69803A6C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1215" y="103076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63A83-73CB-ECE1-ABFD-50B0DC12C5D3}"/>
              </a:ext>
            </a:extLst>
          </p:cNvPr>
          <p:cNvSpPr txBox="1"/>
          <p:nvPr/>
        </p:nvSpPr>
        <p:spPr>
          <a:xfrm>
            <a:off x="3089939" y="2324563"/>
            <a:ext cx="45076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A75D2-DA4B-B4A8-B283-6F4244884175}"/>
              </a:ext>
            </a:extLst>
          </p:cNvPr>
          <p:cNvSpPr txBox="1"/>
          <p:nvPr/>
        </p:nvSpPr>
        <p:spPr>
          <a:xfrm>
            <a:off x="1168707" y="4165915"/>
            <a:ext cx="5630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BBA594-8280-EFD1-972D-4E299AFD7E05}"/>
              </a:ext>
            </a:extLst>
          </p:cNvPr>
          <p:cNvSpPr txBox="1"/>
          <p:nvPr/>
        </p:nvSpPr>
        <p:spPr>
          <a:xfrm>
            <a:off x="4814205" y="4165915"/>
            <a:ext cx="7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FAB14-2804-2BB1-B719-EE1BECB90BB4}"/>
              </a:ext>
            </a:extLst>
          </p:cNvPr>
          <p:cNvSpPr txBox="1"/>
          <p:nvPr/>
        </p:nvSpPr>
        <p:spPr>
          <a:xfrm>
            <a:off x="3089939" y="6047650"/>
            <a:ext cx="45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680233-00B2-802B-DE59-3F398B9F24E4}"/>
              </a:ext>
            </a:extLst>
          </p:cNvPr>
          <p:cNvSpPr txBox="1"/>
          <p:nvPr/>
        </p:nvSpPr>
        <p:spPr>
          <a:xfrm>
            <a:off x="2319174" y="2448626"/>
            <a:ext cx="7264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C5D5C-B578-B37E-62C4-68A06B7D82CE}"/>
              </a:ext>
            </a:extLst>
          </p:cNvPr>
          <p:cNvSpPr txBox="1"/>
          <p:nvPr/>
        </p:nvSpPr>
        <p:spPr>
          <a:xfrm>
            <a:off x="1769841" y="5514709"/>
            <a:ext cx="4933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</a:p>
        </p:txBody>
      </p:sp>
      <p:sp>
        <p:nvSpPr>
          <p:cNvPr id="16" name="슬라이드 번호 개체 틀 17">
            <a:extLst>
              <a:ext uri="{FF2B5EF4-FFF2-40B4-BE49-F238E27FC236}">
                <a16:creationId xmlns:a16="http://schemas.microsoft.com/office/drawing/2014/main" id="{AD097CF2-3068-4154-A86C-A85683D5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551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609860" y="584791"/>
            <a:ext cx="5486140" cy="2687928"/>
          </a:xfrm>
          <a:prstGeom prst="rect">
            <a:avLst/>
          </a:prstGeom>
          <a:solidFill>
            <a:srgbClr val="BF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5F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6485859" y="701749"/>
            <a:ext cx="4965405" cy="2481330"/>
          </a:xfrm>
          <a:prstGeom prst="rect">
            <a:avLst/>
          </a:prstGeom>
          <a:noFill/>
          <a:ln w="254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970677" y="787749"/>
            <a:ext cx="4764506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대안 2 </a:t>
            </a:r>
            <a:endParaRPr lang="en-US" altLang="ko-KR" sz="4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400" b="1" spc="-3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- </a:t>
            </a:r>
            <a:r>
              <a:rPr lang="ko-KR" sz="4400" b="1" spc="-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주정차</a:t>
            </a:r>
            <a:r>
              <a:rPr lang="ko-KR" sz="4400" b="1" spc="-3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 단속</a:t>
            </a:r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6FA55-0DF9-4A35-A014-2A5C359692EF}"/>
              </a:ext>
            </a:extLst>
          </p:cNvPr>
          <p:cNvSpPr txBox="1"/>
          <p:nvPr/>
        </p:nvSpPr>
        <p:spPr>
          <a:xfrm>
            <a:off x="6851294" y="1997486"/>
            <a:ext cx="4481379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- 주정차 차량을 단속함으로써 차량과</a:t>
            </a:r>
            <a:endParaRPr 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보행자의 통행을 원활하게 할 수 있음</a:t>
            </a:r>
            <a:endParaRPr 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D6E2CB-F7EC-373E-8ED6-204DB76024BA}"/>
              </a:ext>
            </a:extLst>
          </p:cNvPr>
          <p:cNvSpPr/>
          <p:nvPr/>
        </p:nvSpPr>
        <p:spPr>
          <a:xfrm>
            <a:off x="609860" y="3783044"/>
            <a:ext cx="5486140" cy="2687928"/>
          </a:xfrm>
          <a:prstGeom prst="rect">
            <a:avLst/>
          </a:prstGeom>
          <a:solidFill>
            <a:srgbClr val="BF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FB0905-D3EE-9E62-AAE6-A21876F8ADEE}"/>
              </a:ext>
            </a:extLst>
          </p:cNvPr>
          <p:cNvSpPr/>
          <p:nvPr/>
        </p:nvSpPr>
        <p:spPr>
          <a:xfrm>
            <a:off x="6485859" y="3900002"/>
            <a:ext cx="4965405" cy="2481330"/>
          </a:xfrm>
          <a:prstGeom prst="rect">
            <a:avLst/>
          </a:prstGeom>
          <a:noFill/>
          <a:ln w="254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3829A-A684-4421-D7B5-6FBAA7F8E883}"/>
              </a:ext>
            </a:extLst>
          </p:cNvPr>
          <p:cNvSpPr txBox="1"/>
          <p:nvPr/>
        </p:nvSpPr>
        <p:spPr>
          <a:xfrm>
            <a:off x="970677" y="3991659"/>
            <a:ext cx="4764506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대안 3</a:t>
            </a:r>
            <a:endParaRPr lang="en-US" altLang="ko-KR" sz="4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4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4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인도 / 차도 분리</a:t>
            </a:r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B6CAE-F549-4DA6-DF89-D9EDF5FA62D1}"/>
              </a:ext>
            </a:extLst>
          </p:cNvPr>
          <p:cNvSpPr txBox="1"/>
          <p:nvPr/>
        </p:nvSpPr>
        <p:spPr>
          <a:xfrm>
            <a:off x="6851294" y="5195739"/>
            <a:ext cx="4363323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- 인도와 차도를 정확하게 분리해줌으로써</a:t>
            </a:r>
          </a:p>
          <a:p>
            <a:pPr algn="just"/>
            <a:r>
              <a:rPr lang="ko-KR" altLang="en-US" sz="17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보행자 교통사고를 감소할 수 있음</a:t>
            </a:r>
          </a:p>
        </p:txBody>
      </p:sp>
      <p:pic>
        <p:nvPicPr>
          <p:cNvPr id="14" name="그래픽 17" descr="보안 카메라 단색으로 채워진">
            <a:extLst>
              <a:ext uri="{FF2B5EF4-FFF2-40B4-BE49-F238E27FC236}">
                <a16:creationId xmlns:a16="http://schemas.microsoft.com/office/drawing/2014/main" id="{39C5FF31-A364-B67F-3AD0-15BAF55B4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993" y="654565"/>
            <a:ext cx="1074823" cy="1104901"/>
          </a:xfrm>
          <a:prstGeom prst="rect">
            <a:avLst/>
          </a:prstGeom>
        </p:spPr>
      </p:pic>
      <p:pic>
        <p:nvPicPr>
          <p:cNvPr id="13" name="그래픽 18" descr="공사 바리케이드 단색으로 채워진">
            <a:extLst>
              <a:ext uri="{FF2B5EF4-FFF2-40B4-BE49-F238E27FC236}">
                <a16:creationId xmlns:a16="http://schemas.microsoft.com/office/drawing/2014/main" id="{DD5AC26F-8FB7-9A3D-DBD3-DE277698A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6974" y="3991659"/>
            <a:ext cx="914400" cy="914400"/>
          </a:xfrm>
          <a:prstGeom prst="rect">
            <a:avLst/>
          </a:prstGeom>
        </p:spPr>
      </p:pic>
      <p:sp>
        <p:nvSpPr>
          <p:cNvPr id="15" name="슬라이드 번호 개체 틀 17">
            <a:extLst>
              <a:ext uri="{FF2B5EF4-FFF2-40B4-BE49-F238E27FC236}">
                <a16:creationId xmlns:a16="http://schemas.microsoft.com/office/drawing/2014/main" id="{7FD199CD-EF19-4C77-89FF-8770DCC8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95378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73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FB1C1A-62CE-4E64-9B3E-41E8A197E045}"/>
              </a:ext>
            </a:extLst>
          </p:cNvPr>
          <p:cNvSpPr txBox="1"/>
          <p:nvPr/>
        </p:nvSpPr>
        <p:spPr>
          <a:xfrm>
            <a:off x="2331540" y="2070373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>
                <a:solidFill>
                  <a:srgbClr val="5F5F5D"/>
                </a:solidFill>
              </a:rPr>
              <a:t>“</a:t>
            </a:r>
            <a:endParaRPr lang="ko-KR" altLang="en-US" sz="8800" b="1">
              <a:solidFill>
                <a:srgbClr val="5F5F5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0B098-2069-4CB3-87E4-0ED7D8188ECD}"/>
              </a:ext>
            </a:extLst>
          </p:cNvPr>
          <p:cNvSpPr txBox="1"/>
          <p:nvPr/>
        </p:nvSpPr>
        <p:spPr>
          <a:xfrm>
            <a:off x="9392571" y="3804472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srgbClr val="5F5F5D"/>
                </a:solidFill>
              </a:rPr>
              <a:t>”</a:t>
            </a:r>
            <a:endParaRPr lang="ko-KR" altLang="en-US">
              <a:solidFill>
                <a:srgbClr val="5F5F5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6EC6B-904C-4E51-9535-854F82F6AE6D}"/>
              </a:ext>
            </a:extLst>
          </p:cNvPr>
          <p:cNvSpPr txBox="1"/>
          <p:nvPr/>
        </p:nvSpPr>
        <p:spPr>
          <a:xfrm>
            <a:off x="3046316" y="2962493"/>
            <a:ext cx="6211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i="1">
                <a:solidFill>
                  <a:srgbClr val="5F5F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 드림 프로젝트</a:t>
            </a:r>
          </a:p>
        </p:txBody>
      </p:sp>
    </p:spTree>
    <p:extLst>
      <p:ext uri="{BB962C8B-B14F-4D97-AF65-F5344CB8AC3E}">
        <p14:creationId xmlns:p14="http://schemas.microsoft.com/office/powerpoint/2010/main" val="4013709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he Best Eco Hotels to Book in Brussels">
            <a:extLst>
              <a:ext uri="{FF2B5EF4-FFF2-40B4-BE49-F238E27FC236}">
                <a16:creationId xmlns:a16="http://schemas.microsoft.com/office/drawing/2014/main" id="{4431191A-B36F-2FDF-09C2-54C01EDE2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435051" y="1186757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000" err="1">
                <a:latin typeface="STXingkai"/>
                <a:ea typeface="+mj-ea"/>
                <a:cs typeface="+mj-cs"/>
              </a:rPr>
              <a:t>Thank</a:t>
            </a:r>
            <a:r>
              <a:rPr lang="ko-KR" altLang="en-US" sz="8000">
                <a:latin typeface="STXingkai"/>
                <a:ea typeface="+mj-ea"/>
                <a:cs typeface="+mj-cs"/>
              </a:rPr>
              <a:t> </a:t>
            </a:r>
            <a:r>
              <a:rPr lang="ko-KR" altLang="en-US" sz="8000" err="1">
                <a:latin typeface="STXingkai"/>
                <a:ea typeface="+mj-ea"/>
                <a:cs typeface="+mj-cs"/>
              </a:rPr>
              <a:t>you</a:t>
            </a:r>
            <a:endParaRPr lang="ko-KR" altLang="en-US" sz="8000">
              <a:latin typeface="STXingkai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BF5795C-CC1F-D2D9-646C-0F44E88D69D2}"/>
                  </a:ext>
                </a:extLst>
              </p14:cNvPr>
              <p14:cNvContentPartPr/>
              <p14:nvPr/>
            </p14:nvContentPartPr>
            <p14:xfrm>
              <a:off x="353565" y="400425"/>
              <a:ext cx="827640" cy="6040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BF5795C-CC1F-D2D9-646C-0F44E88D69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565" y="337425"/>
                <a:ext cx="953280" cy="729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98C7399-15E8-F6F9-2A35-66A20F2573A4}"/>
              </a:ext>
            </a:extLst>
          </p:cNvPr>
          <p:cNvSpPr txBox="1"/>
          <p:nvPr/>
        </p:nvSpPr>
        <p:spPr>
          <a:xfrm>
            <a:off x="9250072" y="6604074"/>
            <a:ext cx="28055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0" i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50" b="0" i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© Sean </a:t>
            </a:r>
            <a:r>
              <a:rPr lang="en-US" altLang="ko-KR" sz="1050" b="0" i="0" err="1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Pavone</a:t>
            </a:r>
            <a:r>
              <a:rPr lang="en-US" altLang="ko-KR" sz="1050" b="0" i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1050" b="0" i="0" err="1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Alamy</a:t>
            </a:r>
            <a:r>
              <a:rPr lang="en-US" altLang="ko-KR" sz="1050" b="0" i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Stock Photo</a:t>
            </a:r>
            <a:endParaRPr lang="ko-KR" altLang="en-US" sz="105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915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4636305" y="1129902"/>
            <a:ext cx="3261312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400" b="1" spc="-300">
                <a:solidFill>
                  <a:srgbClr val="47474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도로를</a:t>
            </a:r>
            <a:endParaRPr lang="en-US" altLang="ko-KR" sz="5400" b="1" spc="-300">
              <a:solidFill>
                <a:srgbClr val="47474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5400" b="1" spc="-300">
              <a:solidFill>
                <a:srgbClr val="47474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5400" b="1" spc="-300">
                <a:solidFill>
                  <a:srgbClr val="47474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</a:t>
            </a:r>
            <a:endParaRPr lang="en-US" altLang="ko-KR" sz="5400" b="1" spc="-300">
              <a:solidFill>
                <a:srgbClr val="47474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5400" b="1" spc="-300">
              <a:solidFill>
                <a:srgbClr val="47474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5400" b="1" spc="-300">
                <a:solidFill>
                  <a:srgbClr val="47474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돌려 드림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881669" y="5400524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latin typeface="맑은 고딕" panose="020B0503020000020004" pitchFamily="50" charset="-127"/>
                <a:ea typeface="맑은 고딕" panose="020B0503020000020004" pitchFamily="50" charset="-127"/>
              </a:rPr>
              <a:t>보행자  교통 사고  감소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D3BEEA-FE0E-4D6E-8428-05DEBC446786}"/>
              </a:ext>
            </a:extLst>
          </p:cNvPr>
          <p:cNvSpPr txBox="1"/>
          <p:nvPr/>
        </p:nvSpPr>
        <p:spPr>
          <a:xfrm>
            <a:off x="973670" y="117426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463125C6-85DB-6DB3-75ED-A893A257A5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948772" y="4069081"/>
            <a:ext cx="826854" cy="94497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067392" y="5400524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latin typeface="맑은 고딕" panose="020B0503020000020004" pitchFamily="50" charset="-127"/>
                <a:ea typeface="맑은 고딕" panose="020B0503020000020004" pitchFamily="50" charset="-127"/>
              </a:rPr>
              <a:t>도시  환경  개선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679239" y="5400524"/>
            <a:ext cx="235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latin typeface="맑은 고딕" panose="020B0503020000020004" pitchFamily="50" charset="-127"/>
                <a:ea typeface="맑은 고딕" panose="020B0503020000020004" pitchFamily="50" charset="-127"/>
              </a:rPr>
              <a:t>지역  경제  활성화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4DF572E7-81C7-6349-5184-3AD17E4B5C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441772" y="2011585"/>
            <a:ext cx="826854" cy="9449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5E0B56-8D2D-155B-F783-24D5F07F2695}"/>
              </a:ext>
            </a:extLst>
          </p:cNvPr>
          <p:cNvGrpSpPr/>
          <p:nvPr/>
        </p:nvGrpSpPr>
        <p:grpSpPr>
          <a:xfrm>
            <a:off x="-2233" y="-371068"/>
            <a:ext cx="656948" cy="7472476"/>
            <a:chOff x="-2233" y="-371068"/>
            <a:chExt cx="656948" cy="74724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1546620-994D-B0E3-C84C-9D60E6184766}"/>
                </a:ext>
              </a:extLst>
            </p:cNvPr>
            <p:cNvCxnSpPr/>
            <p:nvPr/>
          </p:nvCxnSpPr>
          <p:spPr>
            <a:xfrm>
              <a:off x="523275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D09739-879D-E921-A1B8-7CF693FA29DA}"/>
                </a:ext>
              </a:extLst>
            </p:cNvPr>
            <p:cNvGrpSpPr/>
            <p:nvPr/>
          </p:nvGrpSpPr>
          <p:grpSpPr>
            <a:xfrm>
              <a:off x="-2233" y="120002"/>
              <a:ext cx="656948" cy="432444"/>
              <a:chOff x="-2233" y="120002"/>
              <a:chExt cx="656948" cy="43244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601A78C-95E6-1B0D-961A-2BDA8B21699A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각 삼각형 13">
                <a:extLst>
                  <a:ext uri="{FF2B5EF4-FFF2-40B4-BE49-F238E27FC236}">
                    <a16:creationId xmlns:a16="http://schemas.microsoft.com/office/drawing/2014/main" id="{BD2722E0-1EE5-A283-020E-82DE01783CD5}"/>
                  </a:ext>
                </a:extLst>
              </p:cNvPr>
              <p:cNvSpPr/>
              <p:nvPr/>
            </p:nvSpPr>
            <p:spPr>
              <a:xfrm rot="5400000">
                <a:off x="541602" y="45787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D00868-5B37-1F9D-A9B5-9BC04638F260}"/>
                </a:ext>
              </a:extLst>
            </p:cNvPr>
            <p:cNvSpPr txBox="1"/>
            <p:nvPr/>
          </p:nvSpPr>
          <p:spPr>
            <a:xfrm>
              <a:off x="55136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EF0894-F53C-EE8C-A8A9-4E1509A4607C}"/>
                </a:ext>
              </a:extLst>
            </p:cNvPr>
            <p:cNvSpPr txBox="1"/>
            <p:nvPr/>
          </p:nvSpPr>
          <p:spPr>
            <a:xfrm>
              <a:off x="55136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729DD5-37A9-06C8-81C7-9D5CE8B96347}"/>
                </a:ext>
              </a:extLst>
            </p:cNvPr>
            <p:cNvSpPr txBox="1"/>
            <p:nvPr/>
          </p:nvSpPr>
          <p:spPr>
            <a:xfrm>
              <a:off x="55136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DF7B3-C9BE-B56D-64A0-B2B921FACE64}"/>
                </a:ext>
              </a:extLst>
            </p:cNvPr>
            <p:cNvSpPr txBox="1"/>
            <p:nvPr/>
          </p:nvSpPr>
          <p:spPr>
            <a:xfrm>
              <a:off x="55136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</p:txBody>
        </p:sp>
      </p:grpSp>
      <p:pic>
        <p:nvPicPr>
          <p:cNvPr id="42" name="Picture 41" descr="Logo&#10;&#10;Description automatically generated with medium confidence">
            <a:extLst>
              <a:ext uri="{FF2B5EF4-FFF2-40B4-BE49-F238E27FC236}">
                <a16:creationId xmlns:a16="http://schemas.microsoft.com/office/drawing/2014/main" id="{96EF81DD-5F53-D12D-5D67-F49883E93F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554" y="2756283"/>
            <a:ext cx="1915289" cy="156964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65A3C6E-6570-5E41-59A3-5C55F7BF4462}"/>
              </a:ext>
            </a:extLst>
          </p:cNvPr>
          <p:cNvGrpSpPr/>
          <p:nvPr/>
        </p:nvGrpSpPr>
        <p:grpSpPr>
          <a:xfrm>
            <a:off x="1212791" y="2781646"/>
            <a:ext cx="2404200" cy="1294415"/>
            <a:chOff x="1212791" y="2781646"/>
            <a:chExt cx="2404200" cy="12944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FB5737-E3D8-4D08-590A-F543A4E6ED3B}"/>
                </a:ext>
              </a:extLst>
            </p:cNvPr>
            <p:cNvGrpSpPr/>
            <p:nvPr/>
          </p:nvGrpSpPr>
          <p:grpSpPr>
            <a:xfrm>
              <a:off x="1212791" y="2869945"/>
              <a:ext cx="2404200" cy="1206116"/>
              <a:chOff x="1212791" y="2869945"/>
              <a:chExt cx="2404200" cy="1206116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656955-C3F1-E1A0-C98E-D54C0566F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12791" y="2869945"/>
                <a:ext cx="1077967" cy="1118110"/>
              </a:xfrm>
              <a:prstGeom prst="rect">
                <a:avLst/>
              </a:prstGeom>
            </p:spPr>
          </p:pic>
          <p:pic>
            <p:nvPicPr>
              <p:cNvPr id="37" name="Picture 36" descr="Icon&#10;&#10;Description automatically generated">
                <a:extLst>
                  <a:ext uri="{FF2B5EF4-FFF2-40B4-BE49-F238E27FC236}">
                    <a16:creationId xmlns:a16="http://schemas.microsoft.com/office/drawing/2014/main" id="{DCA252FC-1A92-CB50-B14B-A1AE8CE75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48532" y="3020111"/>
                <a:ext cx="1068459" cy="1055950"/>
              </a:xfrm>
              <a:prstGeom prst="rect">
                <a:avLst/>
              </a:prstGeom>
            </p:spPr>
          </p:pic>
        </p:grpSp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FBBFACC-3C10-E705-F7CA-2101431D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9432" y="2781646"/>
              <a:ext cx="826854" cy="885914"/>
            </a:xfrm>
            <a:prstGeom prst="rect">
              <a:avLst/>
            </a:prstGeom>
          </p:spPr>
        </p:pic>
      </p:grp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5AD896B-80E0-CF1F-60E9-4C02EE1628E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78" y="2322478"/>
            <a:ext cx="2213043" cy="2213043"/>
          </a:xfrm>
          <a:prstGeom prst="rect">
            <a:avLst/>
          </a:prstGeom>
        </p:spPr>
      </p:pic>
      <p:sp>
        <p:nvSpPr>
          <p:cNvPr id="28" name="슬라이드 번호 개체 틀 17">
            <a:extLst>
              <a:ext uri="{FF2B5EF4-FFF2-40B4-BE49-F238E27FC236}">
                <a16:creationId xmlns:a16="http://schemas.microsoft.com/office/drawing/2014/main" id="{DA3556F6-63BD-4D12-AB48-5436087C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51364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84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89EC89E7-CCEB-4144-BA9D-32A78DD5357C}"/>
              </a:ext>
            </a:extLst>
          </p:cNvPr>
          <p:cNvSpPr txBox="1"/>
          <p:nvPr/>
        </p:nvSpPr>
        <p:spPr>
          <a:xfrm>
            <a:off x="973670" y="117426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BEEBF19-5331-4A38-AECA-AECC6376A65A}"/>
              </a:ext>
            </a:extLst>
          </p:cNvPr>
          <p:cNvCxnSpPr/>
          <p:nvPr/>
        </p:nvCxnSpPr>
        <p:spPr>
          <a:xfrm>
            <a:off x="10129645" y="1906530"/>
            <a:ext cx="0" cy="636310"/>
          </a:xfrm>
          <a:prstGeom prst="line">
            <a:avLst/>
          </a:prstGeom>
          <a:ln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58E4FFE-312E-4DC9-AF78-4041C97AAB10}"/>
              </a:ext>
            </a:extLst>
          </p:cNvPr>
          <p:cNvSpPr/>
          <p:nvPr/>
        </p:nvSpPr>
        <p:spPr>
          <a:xfrm>
            <a:off x="8552115" y="2476976"/>
            <a:ext cx="3148773" cy="355740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00DE0-D640-4F81-B7FC-5B288322DA4C}"/>
              </a:ext>
            </a:extLst>
          </p:cNvPr>
          <p:cNvGrpSpPr/>
          <p:nvPr/>
        </p:nvGrpSpPr>
        <p:grpSpPr>
          <a:xfrm>
            <a:off x="8785775" y="2634912"/>
            <a:ext cx="2731117" cy="501610"/>
            <a:chOff x="8684354" y="2940842"/>
            <a:chExt cx="2731117" cy="50161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88120B7-69FF-421E-8875-392618D65078}"/>
                </a:ext>
              </a:extLst>
            </p:cNvPr>
            <p:cNvSpPr/>
            <p:nvPr/>
          </p:nvSpPr>
          <p:spPr>
            <a:xfrm>
              <a:off x="8684354" y="2940842"/>
              <a:ext cx="2731117" cy="5016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BBA1A9-BE0F-4E70-91F5-DBE75B91C495}"/>
                </a:ext>
              </a:extLst>
            </p:cNvPr>
            <p:cNvSpPr txBox="1"/>
            <p:nvPr/>
          </p:nvSpPr>
          <p:spPr>
            <a:xfrm>
              <a:off x="8809229" y="3028843"/>
              <a:ext cx="2436800" cy="323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500" spc="-150">
                  <a:solidFill>
                    <a:schemeClr val="bg1"/>
                  </a:solidFill>
                  <a:latin typeface="맑은 고딕"/>
                  <a:ea typeface="맑은 고딕"/>
                </a:rPr>
                <a:t>주민등록인구 및 세대 현황</a:t>
              </a:r>
            </a:p>
          </p:txBody>
        </p:sp>
      </p:grp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B30F7732-845C-4F82-97EF-EF43A246D6E5}"/>
              </a:ext>
            </a:extLst>
          </p:cNvPr>
          <p:cNvSpPr/>
          <p:nvPr/>
        </p:nvSpPr>
        <p:spPr>
          <a:xfrm>
            <a:off x="8552116" y="1422789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000" b="1">
                <a:latin typeface="맑은 고딕"/>
                <a:ea typeface="맑은 고딕"/>
              </a:rPr>
              <a:t>지역 경제</a:t>
            </a:r>
            <a:r>
              <a:rPr lang="ko-KR" altLang="en-US" sz="3000" b="1" kern="1200">
                <a:latin typeface="맑은 고딕"/>
                <a:ea typeface="맑은 고딕"/>
              </a:rPr>
              <a:t>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BA1D9-1DAD-47F1-AE8E-E310FADA6F67}"/>
              </a:ext>
            </a:extLst>
          </p:cNvPr>
          <p:cNvGrpSpPr/>
          <p:nvPr/>
        </p:nvGrpSpPr>
        <p:grpSpPr>
          <a:xfrm>
            <a:off x="8785775" y="3413480"/>
            <a:ext cx="2731117" cy="501610"/>
            <a:chOff x="8684353" y="3476014"/>
            <a:chExt cx="2731117" cy="50161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EBE7F5-047A-450E-B18B-249F9DDE1888}"/>
                </a:ext>
              </a:extLst>
            </p:cNvPr>
            <p:cNvSpPr/>
            <p:nvPr/>
          </p:nvSpPr>
          <p:spPr>
            <a:xfrm>
              <a:off x="8684353" y="3476014"/>
              <a:ext cx="2731117" cy="5016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81B66C7-DA65-47E6-8565-137FBE0EC263}"/>
                </a:ext>
              </a:extLst>
            </p:cNvPr>
            <p:cNvSpPr txBox="1"/>
            <p:nvPr/>
          </p:nvSpPr>
          <p:spPr>
            <a:xfrm>
              <a:off x="8906961" y="3565684"/>
              <a:ext cx="22413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행정구역 면적 데이터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82E03E-4907-4E52-BF95-487B64B17FFB}"/>
              </a:ext>
            </a:extLst>
          </p:cNvPr>
          <p:cNvGrpSpPr/>
          <p:nvPr/>
        </p:nvGrpSpPr>
        <p:grpSpPr>
          <a:xfrm>
            <a:off x="8785775" y="4159173"/>
            <a:ext cx="2731117" cy="501610"/>
            <a:chOff x="8670955" y="4167144"/>
            <a:chExt cx="2731117" cy="50161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FAEB257-4E9B-4308-97F3-C32FBD51DBA6}"/>
                </a:ext>
              </a:extLst>
            </p:cNvPr>
            <p:cNvSpPr/>
            <p:nvPr/>
          </p:nvSpPr>
          <p:spPr>
            <a:xfrm>
              <a:off x="8670955" y="4167144"/>
              <a:ext cx="2731117" cy="5016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A49908F-9FCD-4197-95A5-42D68C6F032A}"/>
                </a:ext>
              </a:extLst>
            </p:cNvPr>
            <p:cNvSpPr txBox="1"/>
            <p:nvPr/>
          </p:nvSpPr>
          <p:spPr>
            <a:xfrm>
              <a:off x="8915846" y="4253027"/>
              <a:ext cx="22413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관광 지출액 데이터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E2F90B-AD2A-4313-A73D-BD3B6E5B4670}"/>
              </a:ext>
            </a:extLst>
          </p:cNvPr>
          <p:cNvGrpSpPr/>
          <p:nvPr/>
        </p:nvGrpSpPr>
        <p:grpSpPr>
          <a:xfrm>
            <a:off x="8785775" y="4921523"/>
            <a:ext cx="2731117" cy="501610"/>
            <a:chOff x="8785775" y="5243495"/>
            <a:chExt cx="2731117" cy="50161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78EEB43-CECE-41A9-B790-75D0AFBAD550}"/>
                </a:ext>
              </a:extLst>
            </p:cNvPr>
            <p:cNvSpPr/>
            <p:nvPr/>
          </p:nvSpPr>
          <p:spPr>
            <a:xfrm>
              <a:off x="8785775" y="5243495"/>
              <a:ext cx="2731117" cy="5016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B44B441-4B0D-448A-B668-0CA5E13D3C96}"/>
                </a:ext>
              </a:extLst>
            </p:cNvPr>
            <p:cNvSpPr txBox="1"/>
            <p:nvPr/>
          </p:nvSpPr>
          <p:spPr>
            <a:xfrm>
              <a:off x="8847814" y="5314624"/>
              <a:ext cx="26690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관광지 개수 및 관광객 수 데이터</a:t>
              </a:r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7C3800A-3ACC-41A1-938C-84A865DB9139}"/>
              </a:ext>
            </a:extLst>
          </p:cNvPr>
          <p:cNvCxnSpPr/>
          <p:nvPr/>
        </p:nvCxnSpPr>
        <p:spPr>
          <a:xfrm>
            <a:off x="6292764" y="1998602"/>
            <a:ext cx="0" cy="636310"/>
          </a:xfrm>
          <a:prstGeom prst="line">
            <a:avLst/>
          </a:prstGeom>
          <a:ln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FDDD4CB-13ED-4E59-A782-F8FB49A3F027}"/>
              </a:ext>
            </a:extLst>
          </p:cNvPr>
          <p:cNvSpPr/>
          <p:nvPr/>
        </p:nvSpPr>
        <p:spPr>
          <a:xfrm>
            <a:off x="4724850" y="2473833"/>
            <a:ext cx="3138040" cy="3563213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EB1E71-D246-4B46-9A84-A94BC5BB3770}"/>
              </a:ext>
            </a:extLst>
          </p:cNvPr>
          <p:cNvSpPr/>
          <p:nvPr/>
        </p:nvSpPr>
        <p:spPr>
          <a:xfrm>
            <a:off x="4937367" y="2634912"/>
            <a:ext cx="2773643" cy="501610"/>
          </a:xfrm>
          <a:prstGeom prst="rect">
            <a:avLst/>
          </a:prstGeom>
          <a:solidFill>
            <a:srgbClr val="7C7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8FEA1F-3A5A-4145-89B3-1900251719E8}"/>
              </a:ext>
            </a:extLst>
          </p:cNvPr>
          <p:cNvSpPr/>
          <p:nvPr/>
        </p:nvSpPr>
        <p:spPr>
          <a:xfrm>
            <a:off x="4943704" y="3412437"/>
            <a:ext cx="2773643" cy="501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B4E352-6D39-4F90-B3B4-4A4418A51D2A}"/>
              </a:ext>
            </a:extLst>
          </p:cNvPr>
          <p:cNvSpPr txBox="1"/>
          <p:nvPr/>
        </p:nvSpPr>
        <p:spPr>
          <a:xfrm>
            <a:off x="5259390" y="2724134"/>
            <a:ext cx="2101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도시별</a:t>
            </a:r>
            <a:r>
              <a:rPr lang="ko-KR" altLang="en-US" sz="15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미세먼지 데이터</a:t>
            </a:r>
          </a:p>
        </p:txBody>
      </p: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4B02E75A-4EB1-47F5-A05B-CDA5E4D79182}"/>
              </a:ext>
            </a:extLst>
          </p:cNvPr>
          <p:cNvSpPr/>
          <p:nvPr/>
        </p:nvSpPr>
        <p:spPr>
          <a:xfrm>
            <a:off x="4718375" y="1422789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000" b="1" kern="1200">
                <a:latin typeface="맑은 고딕"/>
                <a:ea typeface="맑은 고딕"/>
              </a:rPr>
              <a:t>환경 데이터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B1F5EC-339F-4A9F-A6C5-BA02C6A400EF}"/>
              </a:ext>
            </a:extLst>
          </p:cNvPr>
          <p:cNvSpPr txBox="1"/>
          <p:nvPr/>
        </p:nvSpPr>
        <p:spPr>
          <a:xfrm>
            <a:off x="5259390" y="3511104"/>
            <a:ext cx="2101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도시별</a:t>
            </a:r>
            <a:r>
              <a:rPr lang="ko-KR" altLang="en-US" sz="15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오존 대기오염도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AFA866-5688-40DD-8C90-E3F8F867DD33}"/>
              </a:ext>
            </a:extLst>
          </p:cNvPr>
          <p:cNvGrpSpPr/>
          <p:nvPr/>
        </p:nvGrpSpPr>
        <p:grpSpPr>
          <a:xfrm>
            <a:off x="4937367" y="4925873"/>
            <a:ext cx="2773643" cy="501610"/>
            <a:chOff x="4895611" y="5265204"/>
            <a:chExt cx="2773643" cy="50161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44A2BEC-4FB8-452F-8B93-0EF9E4BC5714}"/>
                </a:ext>
              </a:extLst>
            </p:cNvPr>
            <p:cNvSpPr/>
            <p:nvPr/>
          </p:nvSpPr>
          <p:spPr>
            <a:xfrm>
              <a:off x="4895611" y="5265204"/>
              <a:ext cx="2773643" cy="5016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6104EE-F081-4151-8E44-8504E6D27FA0}"/>
                </a:ext>
              </a:extLst>
            </p:cNvPr>
            <p:cNvSpPr txBox="1"/>
            <p:nvPr/>
          </p:nvSpPr>
          <p:spPr>
            <a:xfrm>
              <a:off x="4953276" y="5354427"/>
              <a:ext cx="25774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 도시공원 정보 데이터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D7076A-53D8-4E5A-AFB8-C2F5734157F1}"/>
              </a:ext>
            </a:extLst>
          </p:cNvPr>
          <p:cNvGrpSpPr/>
          <p:nvPr/>
        </p:nvGrpSpPr>
        <p:grpSpPr>
          <a:xfrm>
            <a:off x="4948030" y="4159174"/>
            <a:ext cx="2773643" cy="501610"/>
            <a:chOff x="4797540" y="4612342"/>
            <a:chExt cx="2773643" cy="501610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BCFFE96-044E-447F-98C4-61CB14FC611A}"/>
                </a:ext>
              </a:extLst>
            </p:cNvPr>
            <p:cNvSpPr/>
            <p:nvPr/>
          </p:nvSpPr>
          <p:spPr>
            <a:xfrm>
              <a:off x="4797540" y="4612342"/>
              <a:ext cx="2773643" cy="5016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2707A0-C1EB-4966-B15D-EA7508FE30EB}"/>
                </a:ext>
              </a:extLst>
            </p:cNvPr>
            <p:cNvSpPr txBox="1"/>
            <p:nvPr/>
          </p:nvSpPr>
          <p:spPr>
            <a:xfrm>
              <a:off x="4895612" y="4701564"/>
              <a:ext cx="25774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spc="-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CO2 / NO2 / SO2</a:t>
              </a:r>
              <a:r>
                <a:rPr lang="ko-KR" altLang="en-US" sz="1500" spc="-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별 대기 오염도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864551C-D2B4-439F-97F5-421FCB0759EF}"/>
              </a:ext>
            </a:extLst>
          </p:cNvPr>
          <p:cNvCxnSpPr/>
          <p:nvPr/>
        </p:nvCxnSpPr>
        <p:spPr>
          <a:xfrm>
            <a:off x="2473084" y="1974512"/>
            <a:ext cx="0" cy="636310"/>
          </a:xfrm>
          <a:prstGeom prst="line">
            <a:avLst/>
          </a:prstGeom>
          <a:ln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61BDCAA6-2CC7-4FE3-A27D-9B3F3F602245}"/>
              </a:ext>
            </a:extLst>
          </p:cNvPr>
          <p:cNvSpPr/>
          <p:nvPr/>
        </p:nvSpPr>
        <p:spPr>
          <a:xfrm>
            <a:off x="922355" y="2476976"/>
            <a:ext cx="3150000" cy="3563214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039A0F-A8BA-46E3-98E6-582F50E8563D}"/>
              </a:ext>
            </a:extLst>
          </p:cNvPr>
          <p:cNvSpPr/>
          <p:nvPr/>
        </p:nvSpPr>
        <p:spPr>
          <a:xfrm>
            <a:off x="1134216" y="3391025"/>
            <a:ext cx="2726277" cy="50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FF9EBA-4280-4438-8097-586F0AC76E73}"/>
              </a:ext>
            </a:extLst>
          </p:cNvPr>
          <p:cNvSpPr txBox="1"/>
          <p:nvPr/>
        </p:nvSpPr>
        <p:spPr>
          <a:xfrm>
            <a:off x="1462810" y="3487382"/>
            <a:ext cx="2065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 등록 현황</a:t>
            </a:r>
          </a:p>
        </p:txBody>
      </p: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DCB55866-5D98-4E4D-B5C6-B7C9298E70F4}"/>
              </a:ext>
            </a:extLst>
          </p:cNvPr>
          <p:cNvSpPr/>
          <p:nvPr/>
        </p:nvSpPr>
        <p:spPr>
          <a:xfrm>
            <a:off x="921378" y="1415514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200" b="1" kern="1200">
                <a:latin typeface="맑은 고딕"/>
                <a:ea typeface="맑은 고딕"/>
              </a:rPr>
              <a:t>안전 데이터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661169-6AC2-4741-967F-3CAEE1E8FBAD}"/>
              </a:ext>
            </a:extLst>
          </p:cNvPr>
          <p:cNvGrpSpPr/>
          <p:nvPr/>
        </p:nvGrpSpPr>
        <p:grpSpPr>
          <a:xfrm>
            <a:off x="1134216" y="2627322"/>
            <a:ext cx="2726277" cy="501610"/>
            <a:chOff x="1108876" y="2943778"/>
            <a:chExt cx="2726277" cy="50161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D5CFBDD-81D8-4FE7-B8CD-AEC300D8B8A7}"/>
                </a:ext>
              </a:extLst>
            </p:cNvPr>
            <p:cNvSpPr/>
            <p:nvPr/>
          </p:nvSpPr>
          <p:spPr>
            <a:xfrm>
              <a:off x="1108876" y="2943778"/>
              <a:ext cx="2726277" cy="50161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E53EB53-D366-4CDC-847A-D96574D9C747}"/>
                </a:ext>
              </a:extLst>
            </p:cNvPr>
            <p:cNvSpPr txBox="1"/>
            <p:nvPr/>
          </p:nvSpPr>
          <p:spPr>
            <a:xfrm>
              <a:off x="1293968" y="3037713"/>
              <a:ext cx="23247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보행자 교통사고 데이터</a:t>
              </a: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285A177-6B1A-47EF-A1CC-7A69E92AA700}"/>
              </a:ext>
            </a:extLst>
          </p:cNvPr>
          <p:cNvSpPr/>
          <p:nvPr/>
        </p:nvSpPr>
        <p:spPr>
          <a:xfrm>
            <a:off x="1134216" y="4154728"/>
            <a:ext cx="2726277" cy="50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11BC6-505A-41BF-BB11-8496E234F5A9}"/>
              </a:ext>
            </a:extLst>
          </p:cNvPr>
          <p:cNvSpPr/>
          <p:nvPr/>
        </p:nvSpPr>
        <p:spPr>
          <a:xfrm>
            <a:off x="1134216" y="4921523"/>
            <a:ext cx="2726277" cy="50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64D7326-A969-4141-8331-E50E7D061027}"/>
              </a:ext>
            </a:extLst>
          </p:cNvPr>
          <p:cNvSpPr txBox="1"/>
          <p:nvPr/>
        </p:nvSpPr>
        <p:spPr>
          <a:xfrm>
            <a:off x="1319308" y="4243950"/>
            <a:ext cx="23718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시도별 추정 교통량 데이터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16DB81-29F4-4323-B4CB-F06C95430D87}"/>
              </a:ext>
            </a:extLst>
          </p:cNvPr>
          <p:cNvSpPr txBox="1"/>
          <p:nvPr/>
        </p:nvSpPr>
        <p:spPr>
          <a:xfrm>
            <a:off x="1462809" y="5010745"/>
            <a:ext cx="2065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 혼잡 지표 데이터</a:t>
            </a:r>
          </a:p>
        </p:txBody>
      </p:sp>
      <p:grpSp>
        <p:nvGrpSpPr>
          <p:cNvPr id="9" name="그룹 16">
            <a:extLst>
              <a:ext uri="{FF2B5EF4-FFF2-40B4-BE49-F238E27FC236}">
                <a16:creationId xmlns:a16="http://schemas.microsoft.com/office/drawing/2014/main" id="{C1D59BC8-FA59-ACC3-4E5C-CBB89FDC697C}"/>
              </a:ext>
            </a:extLst>
          </p:cNvPr>
          <p:cNvGrpSpPr/>
          <p:nvPr/>
        </p:nvGrpSpPr>
        <p:grpSpPr>
          <a:xfrm>
            <a:off x="-2233" y="-371068"/>
            <a:ext cx="656948" cy="7472476"/>
            <a:chOff x="-2233" y="-371068"/>
            <a:chExt cx="656948" cy="7472476"/>
          </a:xfrm>
        </p:grpSpPr>
        <p:cxnSp>
          <p:nvCxnSpPr>
            <p:cNvPr id="15" name="직선 연결선 2">
              <a:extLst>
                <a:ext uri="{FF2B5EF4-FFF2-40B4-BE49-F238E27FC236}">
                  <a16:creationId xmlns:a16="http://schemas.microsoft.com/office/drawing/2014/main" id="{F4A67E0E-1660-B94E-1E02-65F2F0E73158}"/>
                </a:ext>
              </a:extLst>
            </p:cNvPr>
            <p:cNvCxnSpPr/>
            <p:nvPr/>
          </p:nvCxnSpPr>
          <p:spPr>
            <a:xfrm>
              <a:off x="523275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3">
              <a:extLst>
                <a:ext uri="{FF2B5EF4-FFF2-40B4-BE49-F238E27FC236}">
                  <a16:creationId xmlns:a16="http://schemas.microsoft.com/office/drawing/2014/main" id="{DF3C3EC3-A83C-0D37-C743-0B66C3F45DFB}"/>
                </a:ext>
              </a:extLst>
            </p:cNvPr>
            <p:cNvGrpSpPr/>
            <p:nvPr/>
          </p:nvGrpSpPr>
          <p:grpSpPr>
            <a:xfrm>
              <a:off x="-2233" y="120002"/>
              <a:ext cx="656948" cy="432444"/>
              <a:chOff x="-2233" y="120002"/>
              <a:chExt cx="656948" cy="432444"/>
            </a:xfrm>
          </p:grpSpPr>
          <p:sp>
            <p:nvSpPr>
              <p:cNvPr id="30" name="직사각형 10">
                <a:extLst>
                  <a:ext uri="{FF2B5EF4-FFF2-40B4-BE49-F238E27FC236}">
                    <a16:creationId xmlns:a16="http://schemas.microsoft.com/office/drawing/2014/main" id="{0DE1D5A8-EF1D-3A48-D6E5-BC3B935AD181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각 삼각형 13">
                <a:extLst>
                  <a:ext uri="{FF2B5EF4-FFF2-40B4-BE49-F238E27FC236}">
                    <a16:creationId xmlns:a16="http://schemas.microsoft.com/office/drawing/2014/main" id="{1F6D44E3-ADFF-B42A-4CA6-93E86D048608}"/>
                  </a:ext>
                </a:extLst>
              </p:cNvPr>
              <p:cNvSpPr/>
              <p:nvPr/>
            </p:nvSpPr>
            <p:spPr>
              <a:xfrm rot="5400000">
                <a:off x="541602" y="45787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889CE-FCBB-17E2-33EE-F4ABB39DDA23}"/>
                </a:ext>
              </a:extLst>
            </p:cNvPr>
            <p:cNvSpPr txBox="1"/>
            <p:nvPr/>
          </p:nvSpPr>
          <p:spPr>
            <a:xfrm>
              <a:off x="55136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8AA14D-122A-942C-A48B-6B10DF57A777}"/>
                </a:ext>
              </a:extLst>
            </p:cNvPr>
            <p:cNvSpPr txBox="1"/>
            <p:nvPr/>
          </p:nvSpPr>
          <p:spPr>
            <a:xfrm>
              <a:off x="55136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8A0F7-4043-1514-5D8E-FC54624C753F}"/>
                </a:ext>
              </a:extLst>
            </p:cNvPr>
            <p:cNvSpPr txBox="1"/>
            <p:nvPr/>
          </p:nvSpPr>
          <p:spPr>
            <a:xfrm>
              <a:off x="55136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83EBB0-54B2-9904-2C3A-0DA4E8DD2BF8}"/>
                </a:ext>
              </a:extLst>
            </p:cNvPr>
            <p:cNvSpPr txBox="1"/>
            <p:nvPr/>
          </p:nvSpPr>
          <p:spPr>
            <a:xfrm>
              <a:off x="55136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83861B-0FC4-378A-50CF-8CE698E1D661}"/>
              </a:ext>
            </a:extLst>
          </p:cNvPr>
          <p:cNvSpPr txBox="1"/>
          <p:nvPr/>
        </p:nvSpPr>
        <p:spPr>
          <a:xfrm>
            <a:off x="971808" y="5732240"/>
            <a:ext cx="2963950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00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출처 : 교통사고정보개방시스템, View-T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15756-B3B8-B9D4-501C-5EE6BAAD0370}"/>
              </a:ext>
            </a:extLst>
          </p:cNvPr>
          <p:cNvSpPr txBox="1"/>
          <p:nvPr/>
        </p:nvSpPr>
        <p:spPr>
          <a:xfrm>
            <a:off x="4867666" y="5732240"/>
            <a:ext cx="283377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00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출처 : </a:t>
            </a:r>
            <a:r>
              <a:rPr lang="ko-KR" altLang="en-US" sz="1000" err="1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국가통계포털</a:t>
            </a:r>
            <a:r>
              <a:rPr lang="en-US" altLang="ko-KR" sz="100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, </a:t>
            </a:r>
            <a:r>
              <a:rPr lang="ko-KR" altLang="en-US" sz="1000" err="1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공공데이터포털</a:t>
            </a:r>
            <a:endParaRPr lang="ko-KR" altLang="en-US" sz="1000">
              <a:solidFill>
                <a:schemeClr val="bg2">
                  <a:lumMod val="50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9B7E90-6126-2133-51E1-B0D06C003ABD}"/>
              </a:ext>
            </a:extLst>
          </p:cNvPr>
          <p:cNvSpPr txBox="1"/>
          <p:nvPr/>
        </p:nvSpPr>
        <p:spPr>
          <a:xfrm>
            <a:off x="8704560" y="5732239"/>
            <a:ext cx="2642889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000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출처 : 행정안전부, </a:t>
            </a:r>
            <a:r>
              <a:rPr lang="ko-KR" sz="1000" err="1">
                <a:solidFill>
                  <a:schemeClr val="bg2">
                    <a:lumMod val="50000"/>
                  </a:schemeClr>
                </a:solidFill>
                <a:latin typeface="Malgun Gothic"/>
                <a:ea typeface="Malgun Gothic"/>
              </a:rPr>
              <a:t>한국관광데이터랩</a:t>
            </a:r>
            <a:endParaRPr lang="en-US" altLang="ko-KR" sz="1000">
              <a:solidFill>
                <a:schemeClr val="bg2">
                  <a:lumMod val="50000"/>
                </a:schemeClr>
              </a:solidFill>
              <a:latin typeface="Montserrat SemiBold"/>
              <a:ea typeface="Malgun Gothic"/>
            </a:endParaRPr>
          </a:p>
        </p:txBody>
      </p:sp>
      <p:sp>
        <p:nvSpPr>
          <p:cNvPr id="56" name="슬라이드 번호 개체 틀 17">
            <a:extLst>
              <a:ext uri="{FF2B5EF4-FFF2-40B4-BE49-F238E27FC236}">
                <a16:creationId xmlns:a16="http://schemas.microsoft.com/office/drawing/2014/main" id="{8080EAFD-3540-4A5F-ADE7-BA761606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51364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65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CA0EDA3F-A109-499D-B2B7-7FD6E3948BD7}"/>
              </a:ext>
            </a:extLst>
          </p:cNvPr>
          <p:cNvSpPr/>
          <p:nvPr/>
        </p:nvSpPr>
        <p:spPr>
          <a:xfrm>
            <a:off x="9366013" y="2635385"/>
            <a:ext cx="1565889" cy="15658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3BC3E64-E6BE-4C7D-B181-91CA7D15FDE7}"/>
              </a:ext>
            </a:extLst>
          </p:cNvPr>
          <p:cNvCxnSpPr>
            <a:cxnSpLocks/>
          </p:cNvCxnSpPr>
          <p:nvPr/>
        </p:nvCxnSpPr>
        <p:spPr>
          <a:xfrm flipV="1">
            <a:off x="2516377" y="3418330"/>
            <a:ext cx="6576966" cy="94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0985043-0782-4E11-B2DD-703541299C6C}"/>
              </a:ext>
            </a:extLst>
          </p:cNvPr>
          <p:cNvSpPr/>
          <p:nvPr/>
        </p:nvSpPr>
        <p:spPr>
          <a:xfrm>
            <a:off x="3193786" y="2789271"/>
            <a:ext cx="1260000" cy="12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BC8DC6-5D8B-455D-AFE5-653EF97B3EBE}"/>
              </a:ext>
            </a:extLst>
          </p:cNvPr>
          <p:cNvSpPr/>
          <p:nvPr/>
        </p:nvSpPr>
        <p:spPr>
          <a:xfrm>
            <a:off x="5097589" y="2788330"/>
            <a:ext cx="1260000" cy="12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90F9E10-07CB-4ECA-BE78-66FFAE9D3C59}"/>
              </a:ext>
            </a:extLst>
          </p:cNvPr>
          <p:cNvSpPr/>
          <p:nvPr/>
        </p:nvSpPr>
        <p:spPr>
          <a:xfrm>
            <a:off x="7006911" y="2788330"/>
            <a:ext cx="1260000" cy="12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391873-C463-43A1-9354-E7FA3E14C3BF}"/>
              </a:ext>
            </a:extLst>
          </p:cNvPr>
          <p:cNvSpPr txBox="1"/>
          <p:nvPr/>
        </p:nvSpPr>
        <p:spPr>
          <a:xfrm>
            <a:off x="3013398" y="4618168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지역구 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0FCECD-9CCD-4CB8-AF52-5AC7803CCCBA}"/>
              </a:ext>
            </a:extLst>
          </p:cNvPr>
          <p:cNvSpPr txBox="1"/>
          <p:nvPr/>
        </p:nvSpPr>
        <p:spPr>
          <a:xfrm>
            <a:off x="5043881" y="4617090"/>
            <a:ext cx="133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 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B59A76-F4E4-43AC-B23F-9C9D0C4C4CE3}"/>
              </a:ext>
            </a:extLst>
          </p:cNvPr>
          <p:cNvSpPr txBox="1"/>
          <p:nvPr/>
        </p:nvSpPr>
        <p:spPr>
          <a:xfrm>
            <a:off x="6783555" y="4432425"/>
            <a:ext cx="1810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및</a:t>
            </a:r>
            <a:endParaRPr lang="en-US" altLang="ko-KR" sz="2400" b="1" spc="-3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 검증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A5386-BF03-4F5C-A8C7-79592420AE13}"/>
              </a:ext>
            </a:extLst>
          </p:cNvPr>
          <p:cNvSpPr txBox="1"/>
          <p:nvPr/>
        </p:nvSpPr>
        <p:spPr>
          <a:xfrm>
            <a:off x="9027656" y="4432425"/>
            <a:ext cx="2245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 드림</a:t>
            </a:r>
            <a:endParaRPr lang="en-US" altLang="ko-KR" sz="2400" b="1" spc="-3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992618-E99A-4115-888E-25BE4F3342C1}"/>
              </a:ext>
            </a:extLst>
          </p:cNvPr>
          <p:cNvSpPr txBox="1"/>
          <p:nvPr/>
        </p:nvSpPr>
        <p:spPr>
          <a:xfrm>
            <a:off x="973670" y="117426"/>
            <a:ext cx="3499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프로세스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9AFE57C-8461-49CA-B9F6-4B5A4A742FD3}"/>
              </a:ext>
            </a:extLst>
          </p:cNvPr>
          <p:cNvSpPr/>
          <p:nvPr/>
        </p:nvSpPr>
        <p:spPr>
          <a:xfrm>
            <a:off x="1289983" y="2789271"/>
            <a:ext cx="1260000" cy="12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8275-306B-48B1-8DE7-64DCCD761226}"/>
              </a:ext>
            </a:extLst>
          </p:cNvPr>
          <p:cNvSpPr txBox="1"/>
          <p:nvPr/>
        </p:nvSpPr>
        <p:spPr>
          <a:xfrm>
            <a:off x="1158983" y="461854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시도 선정</a:t>
            </a:r>
          </a:p>
        </p:txBody>
      </p:sp>
      <p:pic>
        <p:nvPicPr>
          <p:cNvPr id="14" name="그래픽 14" descr="체크리스트 단색으로 채워진">
            <a:extLst>
              <a:ext uri="{FF2B5EF4-FFF2-40B4-BE49-F238E27FC236}">
                <a16:creationId xmlns:a16="http://schemas.microsoft.com/office/drawing/2014/main" id="{6D995976-486A-0589-0228-E8A8419D0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3532" y="2982533"/>
            <a:ext cx="914400" cy="914400"/>
          </a:xfrm>
          <a:prstGeom prst="rect">
            <a:avLst/>
          </a:prstGeom>
        </p:spPr>
      </p:pic>
      <p:pic>
        <p:nvPicPr>
          <p:cNvPr id="15" name="그래픽 15" descr="지구본: 아시아 및 오스트레일리아  단색으로 채워진">
            <a:extLst>
              <a:ext uri="{FF2B5EF4-FFF2-40B4-BE49-F238E27FC236}">
                <a16:creationId xmlns:a16="http://schemas.microsoft.com/office/drawing/2014/main" id="{9E24F08B-E07B-86C6-E21F-8F083424F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7253" y="2932224"/>
            <a:ext cx="914400" cy="914400"/>
          </a:xfrm>
          <a:prstGeom prst="rect">
            <a:avLst/>
          </a:prstGeom>
        </p:spPr>
      </p:pic>
      <p:pic>
        <p:nvPicPr>
          <p:cNvPr id="16" name="그래픽 16" descr="도시 단색으로 채워진">
            <a:extLst>
              <a:ext uri="{FF2B5EF4-FFF2-40B4-BE49-F238E27FC236}">
                <a16:creationId xmlns:a16="http://schemas.microsoft.com/office/drawing/2014/main" id="{15F61555-89F4-7127-F7EF-9167BC0EF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3532" y="2961068"/>
            <a:ext cx="914400" cy="914400"/>
          </a:xfrm>
          <a:prstGeom prst="rect">
            <a:avLst/>
          </a:prstGeom>
        </p:spPr>
      </p:pic>
      <p:pic>
        <p:nvPicPr>
          <p:cNvPr id="17" name="그래픽 17" descr="불꽃놀이 단색으로 채워진">
            <a:extLst>
              <a:ext uri="{FF2B5EF4-FFF2-40B4-BE49-F238E27FC236}">
                <a16:creationId xmlns:a16="http://schemas.microsoft.com/office/drawing/2014/main" id="{C001DAD4-1E1A-EDFB-9E16-6C55EABE1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1621" y="1720985"/>
            <a:ext cx="914400" cy="914400"/>
          </a:xfrm>
          <a:prstGeom prst="rect">
            <a:avLst/>
          </a:prstGeom>
        </p:spPr>
      </p:pic>
      <p:pic>
        <p:nvPicPr>
          <p:cNvPr id="18" name="그래픽 18" descr="전구 및 기어  단색으로 채워진">
            <a:extLst>
              <a:ext uri="{FF2B5EF4-FFF2-40B4-BE49-F238E27FC236}">
                <a16:creationId xmlns:a16="http://schemas.microsoft.com/office/drawing/2014/main" id="{228C02A6-045E-EFB9-9DE4-1F7EB39CC9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1621" y="2978508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A81E4AE-5A2B-E0F9-10C6-58D4AAB03241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24543" y="3120050"/>
            <a:ext cx="606092" cy="538748"/>
          </a:xfrm>
          <a:prstGeom prst="rect">
            <a:avLst/>
          </a:prstGeom>
        </p:spPr>
      </p:pic>
      <p:grpSp>
        <p:nvGrpSpPr>
          <p:cNvPr id="20" name="그룹 16">
            <a:extLst>
              <a:ext uri="{FF2B5EF4-FFF2-40B4-BE49-F238E27FC236}">
                <a16:creationId xmlns:a16="http://schemas.microsoft.com/office/drawing/2014/main" id="{49AC109C-48AE-E52A-9394-FC17A7C4C86E}"/>
              </a:ext>
            </a:extLst>
          </p:cNvPr>
          <p:cNvGrpSpPr/>
          <p:nvPr/>
        </p:nvGrpSpPr>
        <p:grpSpPr>
          <a:xfrm>
            <a:off x="-2233" y="-371068"/>
            <a:ext cx="656948" cy="7472476"/>
            <a:chOff x="-2233" y="-371068"/>
            <a:chExt cx="656948" cy="7472476"/>
          </a:xfrm>
        </p:grpSpPr>
        <p:cxnSp>
          <p:nvCxnSpPr>
            <p:cNvPr id="21" name="직선 연결선 2">
              <a:extLst>
                <a:ext uri="{FF2B5EF4-FFF2-40B4-BE49-F238E27FC236}">
                  <a16:creationId xmlns:a16="http://schemas.microsoft.com/office/drawing/2014/main" id="{21D67FAE-8494-796D-98F9-D1B93C5BCBAF}"/>
                </a:ext>
              </a:extLst>
            </p:cNvPr>
            <p:cNvCxnSpPr/>
            <p:nvPr/>
          </p:nvCxnSpPr>
          <p:spPr>
            <a:xfrm>
              <a:off x="523275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3">
              <a:extLst>
                <a:ext uri="{FF2B5EF4-FFF2-40B4-BE49-F238E27FC236}">
                  <a16:creationId xmlns:a16="http://schemas.microsoft.com/office/drawing/2014/main" id="{A759855E-398C-27A3-15DE-87D08B89E1C1}"/>
                </a:ext>
              </a:extLst>
            </p:cNvPr>
            <p:cNvGrpSpPr/>
            <p:nvPr/>
          </p:nvGrpSpPr>
          <p:grpSpPr>
            <a:xfrm>
              <a:off x="-2233" y="120002"/>
              <a:ext cx="656948" cy="432444"/>
              <a:chOff x="-2233" y="120002"/>
              <a:chExt cx="656948" cy="432444"/>
            </a:xfrm>
          </p:grpSpPr>
          <p:sp>
            <p:nvSpPr>
              <p:cNvPr id="38" name="직사각형 10">
                <a:extLst>
                  <a:ext uri="{FF2B5EF4-FFF2-40B4-BE49-F238E27FC236}">
                    <a16:creationId xmlns:a16="http://schemas.microsoft.com/office/drawing/2014/main" id="{6A1B4F3D-9E2E-659F-71B1-75D8C3CA1E2B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각 삼각형 13">
                <a:extLst>
                  <a:ext uri="{FF2B5EF4-FFF2-40B4-BE49-F238E27FC236}">
                    <a16:creationId xmlns:a16="http://schemas.microsoft.com/office/drawing/2014/main" id="{32073BED-7FC1-6A91-06EB-3FD643E9EB99}"/>
                  </a:ext>
                </a:extLst>
              </p:cNvPr>
              <p:cNvSpPr/>
              <p:nvPr/>
            </p:nvSpPr>
            <p:spPr>
              <a:xfrm rot="5400000">
                <a:off x="541602" y="45787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15D44F-A5E1-232A-C74F-8522FDC5C87E}"/>
                </a:ext>
              </a:extLst>
            </p:cNvPr>
            <p:cNvSpPr txBox="1"/>
            <p:nvPr/>
          </p:nvSpPr>
          <p:spPr>
            <a:xfrm>
              <a:off x="55136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1EF0AE-F7D9-AFD4-40FE-E2344A715B26}"/>
                </a:ext>
              </a:extLst>
            </p:cNvPr>
            <p:cNvSpPr txBox="1"/>
            <p:nvPr/>
          </p:nvSpPr>
          <p:spPr>
            <a:xfrm>
              <a:off x="55136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9527AF-B440-64BD-3B88-88AA66891A00}"/>
                </a:ext>
              </a:extLst>
            </p:cNvPr>
            <p:cNvSpPr txBox="1"/>
            <p:nvPr/>
          </p:nvSpPr>
          <p:spPr>
            <a:xfrm>
              <a:off x="55136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C0AE2D-5F5C-68B3-4E6E-CE548ACD306E}"/>
                </a:ext>
              </a:extLst>
            </p:cNvPr>
            <p:cNvSpPr txBox="1"/>
            <p:nvPr/>
          </p:nvSpPr>
          <p:spPr>
            <a:xfrm>
              <a:off x="55136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</p:txBody>
        </p:sp>
      </p:grpSp>
      <p:sp>
        <p:nvSpPr>
          <p:cNvPr id="40" name="슬라이드 번호 개체 틀 17">
            <a:extLst>
              <a:ext uri="{FF2B5EF4-FFF2-40B4-BE49-F238E27FC236}">
                <a16:creationId xmlns:a16="http://schemas.microsoft.com/office/drawing/2014/main" id="{740C872A-B53D-47D3-8B15-B073E8CB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51364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39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">
            <a:extLst>
              <a:ext uri="{FF2B5EF4-FFF2-40B4-BE49-F238E27FC236}">
                <a16:creationId xmlns:a16="http://schemas.microsoft.com/office/drawing/2014/main" id="{894ECF27-3316-BC64-5778-05F18351C2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58" y="1994487"/>
            <a:ext cx="3227202" cy="24369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3142459" cy="1415772"/>
            <a:chOff x="901700" y="2721114"/>
            <a:chExt cx="2624337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7554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2</a:t>
              </a:r>
              <a:endParaRPr lang="ko-KR" altLang="en-US" sz="44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62433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600" spc="-3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시도 선정</a:t>
              </a:r>
            </a:p>
          </p:txBody>
        </p:sp>
      </p:grpSp>
      <p:cxnSp>
        <p:nvCxnSpPr>
          <p:cNvPr id="20" name="직선 연결선 2">
            <a:extLst>
              <a:ext uri="{FF2B5EF4-FFF2-40B4-BE49-F238E27FC236}">
                <a16:creationId xmlns:a16="http://schemas.microsoft.com/office/drawing/2014/main" id="{3874D2B8-0882-371B-75F2-6F69C0EAE9C8}"/>
              </a:ext>
            </a:extLst>
          </p:cNvPr>
          <p:cNvCxnSpPr/>
          <p:nvPr/>
        </p:nvCxnSpPr>
        <p:spPr>
          <a:xfrm>
            <a:off x="4171350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959511" y="1760707"/>
            <a:ext cx="3150008" cy="7694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801542" y="1914595"/>
            <a:ext cx="133715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 지수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4CD5DBFF-988C-414C-97C7-25076F36C2C4}"/>
              </a:ext>
            </a:extLst>
          </p:cNvPr>
          <p:cNvSpPr/>
          <p:nvPr/>
        </p:nvSpPr>
        <p:spPr>
          <a:xfrm>
            <a:off x="959519" y="2519863"/>
            <a:ext cx="3150000" cy="3144651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>
              <a:latin typeface="Malgun Gothic"/>
              <a:ea typeface="Malgun Gothic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9E79DF9-8B25-4E08-8DD5-8593ECECA5B8}"/>
              </a:ext>
            </a:extLst>
          </p:cNvPr>
          <p:cNvSpPr/>
          <p:nvPr/>
        </p:nvSpPr>
        <p:spPr>
          <a:xfrm>
            <a:off x="8537368" y="2530149"/>
            <a:ext cx="3150000" cy="3144651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>
              <a:latin typeface="Malgun Gothic"/>
              <a:ea typeface="Malgun Gothic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DE9FCB6-E63D-41DC-B21E-9FD05FDD8979}"/>
              </a:ext>
            </a:extLst>
          </p:cNvPr>
          <p:cNvSpPr/>
          <p:nvPr/>
        </p:nvSpPr>
        <p:spPr>
          <a:xfrm>
            <a:off x="4748444" y="2519864"/>
            <a:ext cx="3149999" cy="3144651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lvl="0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500" kern="1200">
              <a:solidFill>
                <a:srgbClr val="5F5F5D"/>
              </a:solidFill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4748444" y="1780516"/>
            <a:ext cx="3149999" cy="752183"/>
          </a:xfrm>
          <a:prstGeom prst="rect">
            <a:avLst/>
          </a:prstGeom>
          <a:solidFill>
            <a:srgbClr val="75A84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400" b="1">
              <a:latin typeface="Malgun Gothic"/>
              <a:ea typeface="Malgun Gothic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E754DC-EE49-2B87-8335-445D182A6AA3}"/>
              </a:ext>
            </a:extLst>
          </p:cNvPr>
          <p:cNvSpPr txBox="1"/>
          <p:nvPr/>
        </p:nvSpPr>
        <p:spPr>
          <a:xfrm>
            <a:off x="5592839" y="1925774"/>
            <a:ext cx="133241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spc="-300">
                <a:solidFill>
                  <a:schemeClr val="bg1"/>
                </a:solidFill>
                <a:latin typeface="Malgun Gothic"/>
                <a:ea typeface="Malgun Gothic"/>
              </a:rPr>
              <a:t>환경 지수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8537368" y="1816716"/>
            <a:ext cx="3149999" cy="73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D3F57F-D49D-7716-598D-A008C84B3433}"/>
              </a:ext>
            </a:extLst>
          </p:cNvPr>
          <p:cNvSpPr txBox="1"/>
          <p:nvPr/>
        </p:nvSpPr>
        <p:spPr>
          <a:xfrm>
            <a:off x="9392496" y="1951602"/>
            <a:ext cx="133241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spc="-300">
                <a:solidFill>
                  <a:schemeClr val="bg1"/>
                </a:solidFill>
                <a:latin typeface="Malgun Gothic"/>
                <a:ea typeface="Malgun Gothic"/>
              </a:rPr>
              <a:t>관광 지수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2F4A2B-3E23-3035-00BB-3A0757EBA567}"/>
              </a:ext>
            </a:extLst>
          </p:cNvPr>
          <p:cNvSpPr txBox="1"/>
          <p:nvPr/>
        </p:nvSpPr>
        <p:spPr>
          <a:xfrm>
            <a:off x="2333253" y="3744789"/>
            <a:ext cx="40253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spc="-300">
                <a:solidFill>
                  <a:srgbClr val="3A3838"/>
                </a:solidFill>
                <a:latin typeface="Malgun Gothic"/>
                <a:ea typeface="Malgun Gothic"/>
              </a:rPr>
              <a:t>+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B86EFD-442B-68F1-ED1A-E75AC5F6A72A}"/>
              </a:ext>
            </a:extLst>
          </p:cNvPr>
          <p:cNvSpPr txBox="1"/>
          <p:nvPr/>
        </p:nvSpPr>
        <p:spPr>
          <a:xfrm>
            <a:off x="9920402" y="3739555"/>
            <a:ext cx="90862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spc="-300">
                <a:solidFill>
                  <a:srgbClr val="3A3838"/>
                </a:solidFill>
                <a:latin typeface="Malgun Gothic"/>
                <a:ea typeface="Malgun Gothic"/>
              </a:rPr>
              <a:t>+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75C635-5A3C-33DA-5180-C5B39262F80C}"/>
              </a:ext>
            </a:extLst>
          </p:cNvPr>
          <p:cNvSpPr txBox="1"/>
          <p:nvPr/>
        </p:nvSpPr>
        <p:spPr>
          <a:xfrm>
            <a:off x="1155659" y="3016323"/>
            <a:ext cx="27653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( 보행</a:t>
            </a:r>
            <a:r>
              <a:rPr lang="en-US" altLang="ko-KR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중 사망자 수 * 4 )</a:t>
            </a:r>
            <a:endParaRPr lang="ko-KR" altLang="en-US">
              <a:solidFill>
                <a:srgbClr val="3A3838"/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8C1A9-D6C2-81F4-E267-D386600D372B}"/>
              </a:ext>
            </a:extLst>
          </p:cNvPr>
          <p:cNvSpPr txBox="1"/>
          <p:nvPr/>
        </p:nvSpPr>
        <p:spPr>
          <a:xfrm>
            <a:off x="1147315" y="3188713"/>
            <a:ext cx="27736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3A3838"/>
                </a:solidFill>
                <a:latin typeface="Malgun Gothic"/>
                <a:ea typeface="맑은 고딕"/>
                <a:cs typeface="+mn-lt"/>
              </a:rPr>
              <a:t>———————————</a:t>
            </a:r>
            <a:endParaRPr lang="ko-KR" altLang="ko-KR">
              <a:latin typeface="Malgun Gothic"/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8A305-2B77-206C-A7B8-8F69F9BF78DF}"/>
              </a:ext>
            </a:extLst>
          </p:cNvPr>
          <p:cNvSpPr txBox="1"/>
          <p:nvPr/>
        </p:nvSpPr>
        <p:spPr>
          <a:xfrm>
            <a:off x="1937724" y="3397120"/>
            <a:ext cx="119310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</a:rPr>
              <a:t>도시 인구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959E2-D348-27C1-BC00-48F3E3BFE0C6}"/>
              </a:ext>
            </a:extLst>
          </p:cNvPr>
          <p:cNvSpPr txBox="1"/>
          <p:nvPr/>
        </p:nvSpPr>
        <p:spPr>
          <a:xfrm>
            <a:off x="1209504" y="4235274"/>
            <a:ext cx="2657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( 보행</a:t>
            </a:r>
            <a:r>
              <a:rPr lang="en-US" altLang="ko-KR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중 </a:t>
            </a:r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부상</a:t>
            </a:r>
            <a:r>
              <a:rPr lang="ko-KR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자 수 * </a:t>
            </a:r>
            <a:r>
              <a:rPr lang="en-US" altLang="ko-KR">
                <a:solidFill>
                  <a:srgbClr val="3A3838"/>
                </a:solidFill>
                <a:latin typeface="Malgun Gothic"/>
                <a:ea typeface="맑은 고딕"/>
                <a:cs typeface="+mn-lt"/>
              </a:rPr>
              <a:t>1</a:t>
            </a:r>
            <a:r>
              <a:rPr lang="ko-KR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 )</a:t>
            </a:r>
            <a:endParaRPr lang="ko-KR" altLang="en-US">
              <a:solidFill>
                <a:srgbClr val="3A3838"/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C31EA1-2AB6-729A-3709-41E7B4C2D4C5}"/>
              </a:ext>
            </a:extLst>
          </p:cNvPr>
          <p:cNvSpPr txBox="1"/>
          <p:nvPr/>
        </p:nvSpPr>
        <p:spPr>
          <a:xfrm>
            <a:off x="1147315" y="4407664"/>
            <a:ext cx="27736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3A3838"/>
                </a:solidFill>
                <a:latin typeface="Malgun Gothic"/>
                <a:ea typeface="맑은 고딕"/>
                <a:cs typeface="+mn-lt"/>
              </a:rPr>
              <a:t>———————————</a:t>
            </a:r>
            <a:endParaRPr lang="ko-KR" altLang="ko-KR">
              <a:latin typeface="Malgun Gothic"/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FDA1B-4A94-59C6-EB09-EE751218AD8F}"/>
              </a:ext>
            </a:extLst>
          </p:cNvPr>
          <p:cNvSpPr txBox="1"/>
          <p:nvPr/>
        </p:nvSpPr>
        <p:spPr>
          <a:xfrm>
            <a:off x="1937724" y="4616071"/>
            <a:ext cx="119310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</a:rPr>
              <a:t>도시 인구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00A4DC-FBF7-4696-A599-CBB98B7888A9}"/>
              </a:ext>
            </a:extLst>
          </p:cNvPr>
          <p:cNvSpPr txBox="1"/>
          <p:nvPr/>
        </p:nvSpPr>
        <p:spPr>
          <a:xfrm>
            <a:off x="5538309" y="3016208"/>
            <a:ext cx="15104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총 공원 면적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A27644-582D-643F-1E91-9DD7A6F1A30F}"/>
              </a:ext>
            </a:extLst>
          </p:cNvPr>
          <p:cNvSpPr txBox="1"/>
          <p:nvPr/>
        </p:nvSpPr>
        <p:spPr>
          <a:xfrm>
            <a:off x="5127753" y="3187659"/>
            <a:ext cx="23936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>
                <a:solidFill>
                  <a:srgbClr val="3A3838"/>
                </a:solidFill>
                <a:latin typeface="Malgun Gothic"/>
                <a:ea typeface="맑은 고딕"/>
                <a:cs typeface="+mn-lt"/>
              </a:rPr>
              <a:t>—————————</a:t>
            </a:r>
            <a:endParaRPr lang="ko-KR" altLang="ko-KR">
              <a:solidFill>
                <a:srgbClr val="3A3838"/>
              </a:solidFill>
              <a:latin typeface="Malgun Gothic"/>
              <a:ea typeface="맑은 고딕"/>
              <a:cs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8F0BC3-7BDB-ACA9-B444-867B8B7632C9}"/>
              </a:ext>
            </a:extLst>
          </p:cNvPr>
          <p:cNvSpPr txBox="1"/>
          <p:nvPr/>
        </p:nvSpPr>
        <p:spPr>
          <a:xfrm>
            <a:off x="5399891" y="3389546"/>
            <a:ext cx="178730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</a:rPr>
              <a:t>해당 지역 면적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6F8A5-877A-2554-FF2B-041705FAA857}"/>
              </a:ext>
            </a:extLst>
          </p:cNvPr>
          <p:cNvSpPr txBox="1"/>
          <p:nvPr/>
        </p:nvSpPr>
        <p:spPr>
          <a:xfrm>
            <a:off x="6096000" y="3739555"/>
            <a:ext cx="40253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spc="-300">
                <a:solidFill>
                  <a:srgbClr val="3A3838"/>
                </a:solidFill>
                <a:latin typeface="Malgun Gothic"/>
                <a:ea typeface="Malgun Gothic"/>
              </a:rPr>
              <a:t>+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1CC620-E605-B6B6-21E1-958F26F7F908}"/>
              </a:ext>
            </a:extLst>
          </p:cNvPr>
          <p:cNvSpPr txBox="1"/>
          <p:nvPr/>
        </p:nvSpPr>
        <p:spPr>
          <a:xfrm>
            <a:off x="5045942" y="4242388"/>
            <a:ext cx="255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대기 오염 변수들의 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CDD62B-B679-40B8-1FC3-F991E0A15CA8}"/>
              </a:ext>
            </a:extLst>
          </p:cNvPr>
          <p:cNvSpPr txBox="1"/>
          <p:nvPr/>
        </p:nvSpPr>
        <p:spPr>
          <a:xfrm>
            <a:off x="4923025" y="4406820"/>
            <a:ext cx="280083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>
                <a:solidFill>
                  <a:srgbClr val="3A3838"/>
                </a:solidFill>
                <a:latin typeface="Malgun Gothic"/>
                <a:ea typeface="맑은 고딕"/>
                <a:cs typeface="+mn-lt"/>
              </a:rPr>
              <a:t>——————————</a:t>
            </a:r>
            <a:r>
              <a:rPr lang="en-US" altLang="ko-KR">
                <a:solidFill>
                  <a:srgbClr val="3A3838"/>
                </a:solidFill>
                <a:latin typeface="Malgun Gothic"/>
                <a:ea typeface="맑은 고딕"/>
              </a:rPr>
              <a:t>—</a:t>
            </a:r>
            <a:endParaRPr lang="ko-KR" altLang="ko-KR">
              <a:solidFill>
                <a:srgbClr val="3A3838"/>
              </a:solidFill>
              <a:latin typeface="Malgun Gothic"/>
              <a:ea typeface="맑은 고딕"/>
              <a:cs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B8C08-F54F-274A-6023-3B3A66888539}"/>
              </a:ext>
            </a:extLst>
          </p:cNvPr>
          <p:cNvSpPr txBox="1"/>
          <p:nvPr/>
        </p:nvSpPr>
        <p:spPr>
          <a:xfrm>
            <a:off x="6221444" y="4608707"/>
            <a:ext cx="204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>
                <a:solidFill>
                  <a:srgbClr val="3A3838"/>
                </a:solidFill>
                <a:latin typeface="Malgun Gothic"/>
                <a:ea typeface="맑은 고딕"/>
              </a:rPr>
              <a:t>6</a:t>
            </a:r>
            <a:endParaRPr lang="ko-KR" altLang="en-US">
              <a:solidFill>
                <a:srgbClr val="3A3838"/>
              </a:solidFill>
              <a:latin typeface="Malgun Gothic"/>
              <a:ea typeface="맑은 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1DF58-ADB4-A74B-D4D3-A62F5074C352}"/>
              </a:ext>
            </a:extLst>
          </p:cNvPr>
          <p:cNvSpPr txBox="1"/>
          <p:nvPr/>
        </p:nvSpPr>
        <p:spPr>
          <a:xfrm>
            <a:off x="9085954" y="3015886"/>
            <a:ext cx="1990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지역 관광지 개수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AFDB46-BD4F-CFBA-C738-DC2C29738EE9}"/>
              </a:ext>
            </a:extLst>
          </p:cNvPr>
          <p:cNvSpPr txBox="1"/>
          <p:nvPr/>
        </p:nvSpPr>
        <p:spPr>
          <a:xfrm>
            <a:off x="8915566" y="3187337"/>
            <a:ext cx="23936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>
                <a:solidFill>
                  <a:srgbClr val="3A3838"/>
                </a:solidFill>
                <a:latin typeface="Malgun Gothic"/>
                <a:ea typeface="맑은 고딕"/>
                <a:cs typeface="+mn-lt"/>
              </a:rPr>
              <a:t>—————————</a:t>
            </a:r>
            <a:endParaRPr lang="ko-KR" altLang="ko-KR">
              <a:solidFill>
                <a:srgbClr val="3A3838"/>
              </a:solidFill>
              <a:latin typeface="Malgun Gothic"/>
              <a:ea typeface="맑은 고딕"/>
              <a:cs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1E1E75-9EB8-4F11-386C-564499E303E8}"/>
              </a:ext>
            </a:extLst>
          </p:cNvPr>
          <p:cNvSpPr txBox="1"/>
          <p:nvPr/>
        </p:nvSpPr>
        <p:spPr>
          <a:xfrm>
            <a:off x="9085956" y="3389224"/>
            <a:ext cx="199079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</a:rPr>
              <a:t>해당 지역 인구수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A346ED-84E1-286E-F3AB-1E12EF22DC31}"/>
              </a:ext>
            </a:extLst>
          </p:cNvPr>
          <p:cNvSpPr txBox="1"/>
          <p:nvPr/>
        </p:nvSpPr>
        <p:spPr>
          <a:xfrm>
            <a:off x="9053482" y="4233271"/>
            <a:ext cx="1990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  <a:cs typeface="+mn-lt"/>
              </a:rPr>
              <a:t>관광 지출액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95686C-4AF8-D596-3B9D-C3A8EC30B898}"/>
              </a:ext>
            </a:extLst>
          </p:cNvPr>
          <p:cNvSpPr txBox="1"/>
          <p:nvPr/>
        </p:nvSpPr>
        <p:spPr>
          <a:xfrm>
            <a:off x="8883094" y="4404722"/>
            <a:ext cx="23936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>
                <a:solidFill>
                  <a:srgbClr val="3A3838"/>
                </a:solidFill>
                <a:latin typeface="Malgun Gothic"/>
                <a:ea typeface="맑은 고딕"/>
                <a:cs typeface="+mn-lt"/>
              </a:rPr>
              <a:t>—————————</a:t>
            </a:r>
            <a:endParaRPr lang="ko-KR" altLang="ko-KR">
              <a:solidFill>
                <a:srgbClr val="3A3838"/>
              </a:solidFill>
              <a:latin typeface="Malgun Gothic"/>
              <a:ea typeface="맑은 고딕"/>
              <a:cs typeface="+mn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BC8569-2BDF-D329-EF3F-A597F4A99933}"/>
              </a:ext>
            </a:extLst>
          </p:cNvPr>
          <p:cNvSpPr txBox="1"/>
          <p:nvPr/>
        </p:nvSpPr>
        <p:spPr>
          <a:xfrm>
            <a:off x="9053484" y="4606609"/>
            <a:ext cx="199079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>
                <a:solidFill>
                  <a:srgbClr val="3A3838"/>
                </a:solidFill>
                <a:latin typeface="Malgun Gothic"/>
                <a:ea typeface="Malgun Gothic"/>
              </a:rPr>
              <a:t>관광객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59912-9093-9F5D-98E9-B6E4795E0E9C}"/>
              </a:ext>
            </a:extLst>
          </p:cNvPr>
          <p:cNvSpPr txBox="1"/>
          <p:nvPr/>
        </p:nvSpPr>
        <p:spPr>
          <a:xfrm>
            <a:off x="1046934" y="5345874"/>
            <a:ext cx="3062579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000">
                <a:solidFill>
                  <a:schemeClr val="tx2"/>
                </a:solidFill>
                <a:latin typeface="Malgun Gothic"/>
                <a:ea typeface="Malgun Gothic"/>
              </a:rPr>
              <a:t>참고 : </a:t>
            </a:r>
            <a:r>
              <a:rPr lang="en-US" altLang="ko-KR" sz="1000">
                <a:solidFill>
                  <a:schemeClr val="tx2"/>
                </a:solidFill>
                <a:latin typeface="Malgun Gothic"/>
                <a:ea typeface="Malgun Gothic"/>
              </a:rPr>
              <a:t>EOI</a:t>
            </a:r>
            <a:r>
              <a:rPr lang="ko-KR" altLang="en-US" sz="1000">
                <a:solidFill>
                  <a:schemeClr val="tx2"/>
                </a:solidFill>
                <a:latin typeface="Malgun Gothic"/>
                <a:ea typeface="Malgun Gothic"/>
              </a:rPr>
              <a:t> </a:t>
            </a:r>
            <a:r>
              <a:rPr lang="en-US" altLang="ko-KR" sz="1000">
                <a:solidFill>
                  <a:schemeClr val="tx2"/>
                </a:solidFill>
                <a:latin typeface="Malgun Gothic"/>
                <a:ea typeface="Malgun Gothic"/>
              </a:rPr>
              <a:t>,</a:t>
            </a:r>
            <a:r>
              <a:rPr lang="ko-KR" altLang="en-US" sz="1000">
                <a:solidFill>
                  <a:schemeClr val="tx2"/>
                </a:solidFill>
                <a:latin typeface="Malgun Gothic"/>
                <a:ea typeface="Malgun Gothic"/>
              </a:rPr>
              <a:t> </a:t>
            </a:r>
            <a:r>
              <a:rPr lang="en-US" altLang="ko-KR" sz="1000">
                <a:solidFill>
                  <a:schemeClr val="tx2"/>
                </a:solidFill>
                <a:latin typeface="Malgun Gothic"/>
                <a:ea typeface="Malgun Gothic"/>
              </a:rPr>
              <a:t>PDI </a:t>
            </a:r>
            <a:r>
              <a:rPr lang="ko-KR" altLang="en-US" sz="1000">
                <a:solidFill>
                  <a:schemeClr val="tx2"/>
                </a:solidFill>
                <a:latin typeface="Malgun Gothic"/>
                <a:ea typeface="Malgun Gothic"/>
              </a:rPr>
              <a:t>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2A438-DC9B-777A-4137-47BCAD765EF4}"/>
              </a:ext>
            </a:extLst>
          </p:cNvPr>
          <p:cNvSpPr txBox="1"/>
          <p:nvPr/>
        </p:nvSpPr>
        <p:spPr>
          <a:xfrm>
            <a:off x="8613273" y="5345874"/>
            <a:ext cx="2534655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000">
                <a:solidFill>
                  <a:schemeClr val="tx2"/>
                </a:solidFill>
                <a:latin typeface="Malgun Gothic"/>
                <a:ea typeface="Malgun Gothic"/>
              </a:rPr>
              <a:t>참고 : 한국관광문화연구원 연구보고서</a:t>
            </a:r>
          </a:p>
        </p:txBody>
      </p:sp>
      <p:grpSp>
        <p:nvGrpSpPr>
          <p:cNvPr id="42" name="그룹 12">
            <a:extLst>
              <a:ext uri="{FF2B5EF4-FFF2-40B4-BE49-F238E27FC236}">
                <a16:creationId xmlns:a16="http://schemas.microsoft.com/office/drawing/2014/main" id="{90FB90DD-28E8-859F-58BB-6E4760197319}"/>
              </a:ext>
            </a:extLst>
          </p:cNvPr>
          <p:cNvGrpSpPr/>
          <p:nvPr/>
        </p:nvGrpSpPr>
        <p:grpSpPr>
          <a:xfrm>
            <a:off x="0" y="-371068"/>
            <a:ext cx="656948" cy="7472476"/>
            <a:chOff x="-2233" y="-371068"/>
            <a:chExt cx="656948" cy="7472476"/>
          </a:xfrm>
        </p:grpSpPr>
        <p:cxnSp>
          <p:nvCxnSpPr>
            <p:cNvPr id="16" name="직선 연결선 3">
              <a:extLst>
                <a:ext uri="{FF2B5EF4-FFF2-40B4-BE49-F238E27FC236}">
                  <a16:creationId xmlns:a16="http://schemas.microsoft.com/office/drawing/2014/main" id="{E456B42B-0DDA-353E-BB7E-3C5BC7EACF64}"/>
                </a:ext>
              </a:extLst>
            </p:cNvPr>
            <p:cNvCxnSpPr/>
            <p:nvPr/>
          </p:nvCxnSpPr>
          <p:spPr>
            <a:xfrm>
              <a:off x="523275" y="-371068"/>
              <a:ext cx="0" cy="7472476"/>
            </a:xfrm>
            <a:prstGeom prst="line">
              <a:avLst/>
            </a:prstGeom>
            <a:ln>
              <a:solidFill>
                <a:schemeClr val="bg1">
                  <a:lumMod val="6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4">
              <a:extLst>
                <a:ext uri="{FF2B5EF4-FFF2-40B4-BE49-F238E27FC236}">
                  <a16:creationId xmlns:a16="http://schemas.microsoft.com/office/drawing/2014/main" id="{19F70FFD-9335-745B-656A-6ACF12D1A3F7}"/>
                </a:ext>
              </a:extLst>
            </p:cNvPr>
            <p:cNvGrpSpPr/>
            <p:nvPr/>
          </p:nvGrpSpPr>
          <p:grpSpPr>
            <a:xfrm>
              <a:off x="-2233" y="585119"/>
              <a:ext cx="656948" cy="426224"/>
              <a:chOff x="-2233" y="120002"/>
              <a:chExt cx="656948" cy="426224"/>
            </a:xfrm>
          </p:grpSpPr>
          <p:sp>
            <p:nvSpPr>
              <p:cNvPr id="33" name="직사각형 9">
                <a:extLst>
                  <a:ext uri="{FF2B5EF4-FFF2-40B4-BE49-F238E27FC236}">
                    <a16:creationId xmlns:a16="http://schemas.microsoft.com/office/drawing/2014/main" id="{A680AD6F-5228-5D2D-FC5A-801F05997A8C}"/>
                  </a:ext>
                </a:extLst>
              </p:cNvPr>
              <p:cNvSpPr/>
              <p:nvPr/>
            </p:nvSpPr>
            <p:spPr>
              <a:xfrm>
                <a:off x="-2233" y="120002"/>
                <a:ext cx="656948" cy="343501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10">
                <a:extLst>
                  <a:ext uri="{FF2B5EF4-FFF2-40B4-BE49-F238E27FC236}">
                    <a16:creationId xmlns:a16="http://schemas.microsoft.com/office/drawing/2014/main" id="{5767267A-7B34-F2C4-3688-FBDEDA6F7A23}"/>
                  </a:ext>
                </a:extLst>
              </p:cNvPr>
              <p:cNvSpPr/>
              <p:nvPr/>
            </p:nvSpPr>
            <p:spPr>
              <a:xfrm rot="5400000">
                <a:off x="541472" y="451655"/>
                <a:ext cx="81142" cy="1080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/>
              </a:p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1CCCE3-689C-9147-7640-5F849E2FFDE5}"/>
                </a:ext>
              </a:extLst>
            </p:cNvPr>
            <p:cNvSpPr txBox="1"/>
            <p:nvPr/>
          </p:nvSpPr>
          <p:spPr>
            <a:xfrm>
              <a:off x="55136" y="57801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11C976-E737-C76B-760D-CD9885CBC7D3}"/>
                </a:ext>
              </a:extLst>
            </p:cNvPr>
            <p:cNvSpPr txBox="1"/>
            <p:nvPr/>
          </p:nvSpPr>
          <p:spPr>
            <a:xfrm>
              <a:off x="55136" y="1056809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398AD4-0107-61F7-E0C2-1C8A881AB6B3}"/>
                </a:ext>
              </a:extLst>
            </p:cNvPr>
            <p:cNvSpPr txBox="1"/>
            <p:nvPr/>
          </p:nvSpPr>
          <p:spPr>
            <a:xfrm>
              <a:off x="55136" y="1535604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06F15E-8B9E-217E-4F20-94F2DFB59F60}"/>
                </a:ext>
              </a:extLst>
            </p:cNvPr>
            <p:cNvSpPr txBox="1"/>
            <p:nvPr/>
          </p:nvSpPr>
          <p:spPr>
            <a:xfrm>
              <a:off x="55136" y="114144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6808B9B-B2E3-4475-9340-81348B41587F}"/>
              </a:ext>
            </a:extLst>
          </p:cNvPr>
          <p:cNvSpPr txBox="1"/>
          <p:nvPr/>
        </p:nvSpPr>
        <p:spPr>
          <a:xfrm>
            <a:off x="934553" y="209688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b="1" spc="-300" dirty="0">
                <a:solidFill>
                  <a:schemeClr val="accent4"/>
                </a:solidFill>
                <a:latin typeface="Malgun Gothic"/>
                <a:ea typeface="Malgun Gothic"/>
              </a:rPr>
              <a:t>지수 설정</a:t>
            </a:r>
          </a:p>
        </p:txBody>
      </p:sp>
      <p:sp>
        <p:nvSpPr>
          <p:cNvPr id="47" name="슬라이드 번호 개체 틀 17">
            <a:extLst>
              <a:ext uri="{FF2B5EF4-FFF2-40B4-BE49-F238E27FC236}">
                <a16:creationId xmlns:a16="http://schemas.microsoft.com/office/drawing/2014/main" id="{0AEEF285-ACE6-4B9B-BCB8-11D04797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51364" y="6372873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03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1156</Words>
  <Application>Microsoft Office PowerPoint</Application>
  <PresentationFormat>와이드스크린</PresentationFormat>
  <Paragraphs>643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Montserrat Black</vt:lpstr>
      <vt:lpstr>Montserrat SemiBold</vt:lpstr>
      <vt:lpstr>Pretendard</vt:lpstr>
      <vt:lpstr>Pretendard ExtraBold</vt:lpstr>
      <vt:lpstr>STXingkai</vt:lpstr>
      <vt:lpstr>Yoon 윤고딕 520_TT</vt:lpstr>
      <vt:lpstr>맑은 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Kukhwan Yu</cp:lastModifiedBy>
  <cp:revision>442</cp:revision>
  <dcterms:created xsi:type="dcterms:W3CDTF">2021-10-22T06:13:27Z</dcterms:created>
  <dcterms:modified xsi:type="dcterms:W3CDTF">2022-12-11T17:46:17Z</dcterms:modified>
</cp:coreProperties>
</file>